
<file path=[Content_Types].xml><?xml version="1.0" encoding="utf-8"?>
<Types xmlns="http://schemas.openxmlformats.org/package/2006/content-types">
  <Default Extension="fntdata" ContentType="application/x-fontdata"/>
  <Default Extension="gif" ContentType="image/gi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26"/>
  </p:notesMasterIdLst>
  <p:sldIdLst>
    <p:sldId id="256" r:id="rId2"/>
    <p:sldId id="257" r:id="rId3"/>
    <p:sldId id="258" r:id="rId4"/>
    <p:sldId id="259" r:id="rId5"/>
    <p:sldId id="260" r:id="rId6"/>
    <p:sldId id="261" r:id="rId7"/>
    <p:sldId id="392" r:id="rId8"/>
    <p:sldId id="393" r:id="rId9"/>
    <p:sldId id="397" r:id="rId10"/>
    <p:sldId id="265" r:id="rId11"/>
    <p:sldId id="266" r:id="rId12"/>
    <p:sldId id="398" r:id="rId13"/>
    <p:sldId id="268" r:id="rId14"/>
    <p:sldId id="269" r:id="rId15"/>
    <p:sldId id="271" r:id="rId16"/>
    <p:sldId id="270" r:id="rId17"/>
    <p:sldId id="273" r:id="rId18"/>
    <p:sldId id="274" r:id="rId19"/>
    <p:sldId id="279" r:id="rId20"/>
    <p:sldId id="399" r:id="rId21"/>
    <p:sldId id="275" r:id="rId22"/>
    <p:sldId id="276" r:id="rId23"/>
    <p:sldId id="280" r:id="rId24"/>
    <p:sldId id="368" r:id="rId25"/>
    <p:sldId id="361" r:id="rId26"/>
    <p:sldId id="363" r:id="rId27"/>
    <p:sldId id="366" r:id="rId28"/>
    <p:sldId id="365" r:id="rId29"/>
    <p:sldId id="367" r:id="rId30"/>
    <p:sldId id="369" r:id="rId31"/>
    <p:sldId id="370" r:id="rId32"/>
    <p:sldId id="371" r:id="rId33"/>
    <p:sldId id="373" r:id="rId34"/>
    <p:sldId id="380" r:id="rId35"/>
    <p:sldId id="375" r:id="rId36"/>
    <p:sldId id="374" r:id="rId37"/>
    <p:sldId id="281" r:id="rId38"/>
    <p:sldId id="282" r:id="rId39"/>
    <p:sldId id="284" r:id="rId40"/>
    <p:sldId id="285" r:id="rId41"/>
    <p:sldId id="286" r:id="rId42"/>
    <p:sldId id="287" r:id="rId43"/>
    <p:sldId id="288" r:id="rId44"/>
    <p:sldId id="289" r:id="rId45"/>
    <p:sldId id="290" r:id="rId46"/>
    <p:sldId id="291" r:id="rId47"/>
    <p:sldId id="292" r:id="rId48"/>
    <p:sldId id="400" r:id="rId49"/>
    <p:sldId id="277" r:id="rId50"/>
    <p:sldId id="293" r:id="rId51"/>
    <p:sldId id="294" r:id="rId52"/>
    <p:sldId id="359" r:id="rId53"/>
    <p:sldId id="381" r:id="rId54"/>
    <p:sldId id="383" r:id="rId55"/>
    <p:sldId id="384" r:id="rId56"/>
    <p:sldId id="385" r:id="rId57"/>
    <p:sldId id="386" r:id="rId58"/>
    <p:sldId id="387" r:id="rId59"/>
    <p:sldId id="388" r:id="rId60"/>
    <p:sldId id="390" r:id="rId61"/>
    <p:sldId id="389" r:id="rId62"/>
    <p:sldId id="401" r:id="rId63"/>
    <p:sldId id="296" r:id="rId64"/>
    <p:sldId id="297" r:id="rId65"/>
    <p:sldId id="298" r:id="rId66"/>
    <p:sldId id="299" r:id="rId67"/>
    <p:sldId id="300" r:id="rId68"/>
    <p:sldId id="301" r:id="rId69"/>
    <p:sldId id="302" r:id="rId70"/>
    <p:sldId id="303" r:id="rId71"/>
    <p:sldId id="304" r:id="rId72"/>
    <p:sldId id="305" r:id="rId73"/>
    <p:sldId id="306" r:id="rId74"/>
    <p:sldId id="307" r:id="rId75"/>
    <p:sldId id="308" r:id="rId76"/>
    <p:sldId id="309" r:id="rId77"/>
    <p:sldId id="310" r:id="rId78"/>
    <p:sldId id="311" r:id="rId79"/>
    <p:sldId id="312" r:id="rId80"/>
    <p:sldId id="313" r:id="rId81"/>
    <p:sldId id="314" r:id="rId82"/>
    <p:sldId id="315" r:id="rId83"/>
    <p:sldId id="316" r:id="rId84"/>
    <p:sldId id="317" r:id="rId85"/>
    <p:sldId id="318" r:id="rId86"/>
    <p:sldId id="319" r:id="rId87"/>
    <p:sldId id="320" r:id="rId88"/>
    <p:sldId id="321" r:id="rId89"/>
    <p:sldId id="322" r:id="rId90"/>
    <p:sldId id="323" r:id="rId91"/>
    <p:sldId id="324" r:id="rId92"/>
    <p:sldId id="325" r:id="rId93"/>
    <p:sldId id="326" r:id="rId94"/>
    <p:sldId id="327" r:id="rId95"/>
    <p:sldId id="328" r:id="rId96"/>
    <p:sldId id="329" r:id="rId97"/>
    <p:sldId id="330" r:id="rId98"/>
    <p:sldId id="331" r:id="rId99"/>
    <p:sldId id="332" r:id="rId100"/>
    <p:sldId id="333" r:id="rId101"/>
    <p:sldId id="334" r:id="rId102"/>
    <p:sldId id="335" r:id="rId103"/>
    <p:sldId id="336" r:id="rId104"/>
    <p:sldId id="337" r:id="rId105"/>
    <p:sldId id="338" r:id="rId106"/>
    <p:sldId id="339" r:id="rId107"/>
    <p:sldId id="340" r:id="rId108"/>
    <p:sldId id="341" r:id="rId109"/>
    <p:sldId id="342" r:id="rId110"/>
    <p:sldId id="343" r:id="rId111"/>
    <p:sldId id="344" r:id="rId112"/>
    <p:sldId id="345" r:id="rId113"/>
    <p:sldId id="346" r:id="rId114"/>
    <p:sldId id="347" r:id="rId115"/>
    <p:sldId id="348" r:id="rId116"/>
    <p:sldId id="402" r:id="rId117"/>
    <p:sldId id="350" r:id="rId118"/>
    <p:sldId id="351" r:id="rId119"/>
    <p:sldId id="352" r:id="rId120"/>
    <p:sldId id="353" r:id="rId121"/>
    <p:sldId id="354" r:id="rId122"/>
    <p:sldId id="355" r:id="rId123"/>
    <p:sldId id="356" r:id="rId124"/>
    <p:sldId id="357" r:id="rId125"/>
  </p:sldIdLst>
  <p:sldSz cx="13004800" cy="9753600"/>
  <p:notesSz cx="6858000" cy="9144000"/>
  <p:embeddedFontLst>
    <p:embeddedFont>
      <p:font typeface="Helvetica Neue" panose="02020500000000000000" charset="0"/>
      <p:regular r:id="rId127"/>
      <p:bold r:id="rId128"/>
      <p:italic r:id="rId129"/>
      <p:boldItalic r:id="rId130"/>
    </p:embeddedFont>
    <p:embeddedFont>
      <p:font typeface="Helvetica Neue Light" panose="02020500000000000000" charset="0"/>
      <p:regular r:id="rId131"/>
      <p:bold r:id="rId132"/>
      <p:italic r:id="rId133"/>
      <p:boldItalic r:id="rId13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135" roundtripDataSignature="AMtx7mjy7PdTvorV+jux3nft7nd77XDom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C0C0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58" d="100"/>
          <a:sy n="58" d="100"/>
        </p:scale>
        <p:origin x="198" y="231"/>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theme" Target="theme/theme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font" Target="fonts/font2.fntdata"/><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font" Target="fonts/font8.fntdata"/><Relationship Id="rId139" Type="http://schemas.openxmlformats.org/officeDocument/2006/relationships/tableStyles" Target="tableStyle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font" Target="fonts/font3.fntdata"/><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font" Target="fonts/font4.fntdata"/><Relationship Id="rId135" Type="http://customschemas.google.com/relationships/presentationmetadata" Target="metadata"/><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font" Target="fonts/font5.fntdata"/><Relationship Id="rId136"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font" Target="fonts/font6.fntdata"/><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font" Target="fonts/font1.fntdata"/><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font" Target="fonts/font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 name="Google Shape;4;n"/>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17999"/>
              </a:lnSpc>
              <a:spcBef>
                <a:spcPts val="0"/>
              </a:spcBef>
              <a:spcAft>
                <a:spcPts val="0"/>
              </a:spcAft>
              <a:buClr>
                <a:srgbClr val="000000"/>
              </a:buClr>
              <a:buSzPts val="1400"/>
              <a:buFont typeface="Arial"/>
              <a:buNone/>
              <a:defRPr sz="2200" b="0" i="0" u="none" strike="noStrike" cap="none">
                <a:solidFill>
                  <a:srgbClr val="000000"/>
                </a:solidFill>
                <a:latin typeface="Helvetica Neue"/>
                <a:ea typeface="Helvetica Neue"/>
                <a:cs typeface="Helvetica Neue"/>
                <a:sym typeface="Helvetica Neue"/>
              </a:defRPr>
            </a:lvl1pPr>
            <a:lvl2pPr marL="914400" marR="0" lvl="1" indent="-228600" algn="l" rtl="0">
              <a:lnSpc>
                <a:spcPct val="117999"/>
              </a:lnSpc>
              <a:spcBef>
                <a:spcPts val="0"/>
              </a:spcBef>
              <a:spcAft>
                <a:spcPts val="0"/>
              </a:spcAft>
              <a:buClr>
                <a:srgbClr val="000000"/>
              </a:buClr>
              <a:buSzPts val="1400"/>
              <a:buFont typeface="Arial"/>
              <a:buNone/>
              <a:defRPr sz="2200" b="0" i="0" u="none" strike="noStrike" cap="none">
                <a:solidFill>
                  <a:srgbClr val="000000"/>
                </a:solidFill>
                <a:latin typeface="Helvetica Neue"/>
                <a:ea typeface="Helvetica Neue"/>
                <a:cs typeface="Helvetica Neue"/>
                <a:sym typeface="Helvetica Neue"/>
              </a:defRPr>
            </a:lvl2pPr>
            <a:lvl3pPr marL="1371600" marR="0" lvl="2" indent="-228600" algn="l" rtl="0">
              <a:lnSpc>
                <a:spcPct val="117999"/>
              </a:lnSpc>
              <a:spcBef>
                <a:spcPts val="0"/>
              </a:spcBef>
              <a:spcAft>
                <a:spcPts val="0"/>
              </a:spcAft>
              <a:buClr>
                <a:srgbClr val="000000"/>
              </a:buClr>
              <a:buSzPts val="1400"/>
              <a:buFont typeface="Arial"/>
              <a:buNone/>
              <a:defRPr sz="2200" b="0" i="0" u="none" strike="noStrike" cap="none">
                <a:solidFill>
                  <a:srgbClr val="000000"/>
                </a:solidFill>
                <a:latin typeface="Helvetica Neue"/>
                <a:ea typeface="Helvetica Neue"/>
                <a:cs typeface="Helvetica Neue"/>
                <a:sym typeface="Helvetica Neue"/>
              </a:defRPr>
            </a:lvl3pPr>
            <a:lvl4pPr marL="1828800" marR="0" lvl="3" indent="-228600" algn="l" rtl="0">
              <a:lnSpc>
                <a:spcPct val="117999"/>
              </a:lnSpc>
              <a:spcBef>
                <a:spcPts val="0"/>
              </a:spcBef>
              <a:spcAft>
                <a:spcPts val="0"/>
              </a:spcAft>
              <a:buClr>
                <a:srgbClr val="000000"/>
              </a:buClr>
              <a:buSzPts val="1400"/>
              <a:buFont typeface="Arial"/>
              <a:buNone/>
              <a:defRPr sz="2200" b="0" i="0" u="none" strike="noStrike" cap="none">
                <a:solidFill>
                  <a:srgbClr val="000000"/>
                </a:solidFill>
                <a:latin typeface="Helvetica Neue"/>
                <a:ea typeface="Helvetica Neue"/>
                <a:cs typeface="Helvetica Neue"/>
                <a:sym typeface="Helvetica Neue"/>
              </a:defRPr>
            </a:lvl4pPr>
            <a:lvl5pPr marL="2286000" marR="0" lvl="4" indent="-228600" algn="l" rtl="0">
              <a:lnSpc>
                <a:spcPct val="117999"/>
              </a:lnSpc>
              <a:spcBef>
                <a:spcPts val="0"/>
              </a:spcBef>
              <a:spcAft>
                <a:spcPts val="0"/>
              </a:spcAft>
              <a:buClr>
                <a:srgbClr val="000000"/>
              </a:buClr>
              <a:buSzPts val="1400"/>
              <a:buFont typeface="Arial"/>
              <a:buNone/>
              <a:defRPr sz="2200" b="0" i="0" u="none" strike="noStrike" cap="none">
                <a:solidFill>
                  <a:srgbClr val="000000"/>
                </a:solidFill>
                <a:latin typeface="Helvetica Neue"/>
                <a:ea typeface="Helvetica Neue"/>
                <a:cs typeface="Helvetica Neue"/>
                <a:sym typeface="Helvetica Neue"/>
              </a:defRPr>
            </a:lvl5pPr>
            <a:lvl6pPr marL="2743200" marR="0" lvl="5" indent="-228600" algn="l" rtl="0">
              <a:lnSpc>
                <a:spcPct val="117999"/>
              </a:lnSpc>
              <a:spcBef>
                <a:spcPts val="0"/>
              </a:spcBef>
              <a:spcAft>
                <a:spcPts val="0"/>
              </a:spcAft>
              <a:buClr>
                <a:srgbClr val="000000"/>
              </a:buClr>
              <a:buSzPts val="1400"/>
              <a:buFont typeface="Arial"/>
              <a:buNone/>
              <a:defRPr sz="2200" b="0" i="0" u="none" strike="noStrike" cap="none">
                <a:solidFill>
                  <a:srgbClr val="000000"/>
                </a:solidFill>
                <a:latin typeface="Helvetica Neue"/>
                <a:ea typeface="Helvetica Neue"/>
                <a:cs typeface="Helvetica Neue"/>
                <a:sym typeface="Helvetica Neue"/>
              </a:defRPr>
            </a:lvl6pPr>
            <a:lvl7pPr marL="3200400" marR="0" lvl="6" indent="-228600" algn="l" rtl="0">
              <a:lnSpc>
                <a:spcPct val="117999"/>
              </a:lnSpc>
              <a:spcBef>
                <a:spcPts val="0"/>
              </a:spcBef>
              <a:spcAft>
                <a:spcPts val="0"/>
              </a:spcAft>
              <a:buClr>
                <a:srgbClr val="000000"/>
              </a:buClr>
              <a:buSzPts val="1400"/>
              <a:buFont typeface="Arial"/>
              <a:buNone/>
              <a:defRPr sz="2200" b="0" i="0" u="none" strike="noStrike" cap="none">
                <a:solidFill>
                  <a:srgbClr val="000000"/>
                </a:solidFill>
                <a:latin typeface="Helvetica Neue"/>
                <a:ea typeface="Helvetica Neue"/>
                <a:cs typeface="Helvetica Neue"/>
                <a:sym typeface="Helvetica Neue"/>
              </a:defRPr>
            </a:lvl7pPr>
            <a:lvl8pPr marL="3657600" marR="0" lvl="7" indent="-228600" algn="l" rtl="0">
              <a:lnSpc>
                <a:spcPct val="117999"/>
              </a:lnSpc>
              <a:spcBef>
                <a:spcPts val="0"/>
              </a:spcBef>
              <a:spcAft>
                <a:spcPts val="0"/>
              </a:spcAft>
              <a:buClr>
                <a:srgbClr val="000000"/>
              </a:buClr>
              <a:buSzPts val="1400"/>
              <a:buFont typeface="Arial"/>
              <a:buNone/>
              <a:defRPr sz="2200" b="0" i="0" u="none" strike="noStrike" cap="none">
                <a:solidFill>
                  <a:srgbClr val="000000"/>
                </a:solidFill>
                <a:latin typeface="Helvetica Neue"/>
                <a:ea typeface="Helvetica Neue"/>
                <a:cs typeface="Helvetica Neue"/>
                <a:sym typeface="Helvetica Neue"/>
              </a:defRPr>
            </a:lvl8pPr>
            <a:lvl9pPr marL="4114800" marR="0" lvl="8" indent="-228600" algn="l" rtl="0">
              <a:lnSpc>
                <a:spcPct val="117999"/>
              </a:lnSpc>
              <a:spcBef>
                <a:spcPts val="0"/>
              </a:spcBef>
              <a:spcAft>
                <a:spcPts val="0"/>
              </a:spcAft>
              <a:buClr>
                <a:srgbClr val="000000"/>
              </a:buClr>
              <a:buSzPts val="1400"/>
              <a:buFont typeface="Arial"/>
              <a:buNone/>
              <a:defRPr sz="2200" b="0" i="0" u="none" strike="noStrike" cap="none">
                <a:solidFill>
                  <a:srgbClr val="000000"/>
                </a:solidFill>
                <a:latin typeface="Helvetica Neue"/>
                <a:ea typeface="Helvetica Neue"/>
                <a:cs typeface="Helvetica Neue"/>
                <a:sym typeface="Helvetica Neue"/>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
        <p:cNvGrpSpPr/>
        <p:nvPr/>
      </p:nvGrpSpPr>
      <p:grpSpPr>
        <a:xfrm>
          <a:off x="0" y="0"/>
          <a:ext cx="0" cy="0"/>
          <a:chOff x="0" y="0"/>
          <a:chExt cx="0" cy="0"/>
        </a:xfrm>
      </p:grpSpPr>
      <p:sp>
        <p:nvSpPr>
          <p:cNvPr id="53" name="Google Shape;53;p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54" name="Google Shape;54;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p1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125" name="Google Shape;125;p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1"/>
        <p:cNvGrpSpPr/>
        <p:nvPr/>
      </p:nvGrpSpPr>
      <p:grpSpPr>
        <a:xfrm>
          <a:off x="0" y="0"/>
          <a:ext cx="0" cy="0"/>
          <a:chOff x="0" y="0"/>
          <a:chExt cx="0" cy="0"/>
        </a:xfrm>
      </p:grpSpPr>
      <p:sp>
        <p:nvSpPr>
          <p:cNvPr id="1172" name="Google Shape;1172;p99: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1173" name="Google Shape;1173;p9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7"/>
        <p:cNvGrpSpPr/>
        <p:nvPr/>
      </p:nvGrpSpPr>
      <p:grpSpPr>
        <a:xfrm>
          <a:off x="0" y="0"/>
          <a:ext cx="0" cy="0"/>
          <a:chOff x="0" y="0"/>
          <a:chExt cx="0" cy="0"/>
        </a:xfrm>
      </p:grpSpPr>
      <p:sp>
        <p:nvSpPr>
          <p:cNvPr id="1178" name="Google Shape;1178;p10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1179" name="Google Shape;1179;p10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4"/>
        <p:cNvGrpSpPr/>
        <p:nvPr/>
      </p:nvGrpSpPr>
      <p:grpSpPr>
        <a:xfrm>
          <a:off x="0" y="0"/>
          <a:ext cx="0" cy="0"/>
          <a:chOff x="0" y="0"/>
          <a:chExt cx="0" cy="0"/>
        </a:xfrm>
      </p:grpSpPr>
      <p:sp>
        <p:nvSpPr>
          <p:cNvPr id="1185" name="Google Shape;1185;p10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1186" name="Google Shape;1186;p10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a:extLst>
            <a:ext uri="{FF2B5EF4-FFF2-40B4-BE49-F238E27FC236}">
              <a16:creationId xmlns:a16="http://schemas.microsoft.com/office/drawing/2014/main" id="{92CD5E63-D41F-1599-4F46-D65800A55165}"/>
            </a:ext>
          </a:extLst>
        </p:cNvPr>
        <p:cNvGrpSpPr/>
        <p:nvPr/>
      </p:nvGrpSpPr>
      <p:grpSpPr>
        <a:xfrm>
          <a:off x="0" y="0"/>
          <a:ext cx="0" cy="0"/>
          <a:chOff x="0" y="0"/>
          <a:chExt cx="0" cy="0"/>
        </a:xfrm>
      </p:grpSpPr>
      <p:sp>
        <p:nvSpPr>
          <p:cNvPr id="103" name="Google Shape;103;p3:notes">
            <a:extLst>
              <a:ext uri="{FF2B5EF4-FFF2-40B4-BE49-F238E27FC236}">
                <a16:creationId xmlns:a16="http://schemas.microsoft.com/office/drawing/2014/main" id="{FB585CC8-561C-1E16-2D62-9C20301C9FC9}"/>
              </a:ext>
            </a:extLst>
          </p:cNvPr>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104" name="Google Shape;104;p3:notes">
            <a:extLst>
              <a:ext uri="{FF2B5EF4-FFF2-40B4-BE49-F238E27FC236}">
                <a16:creationId xmlns:a16="http://schemas.microsoft.com/office/drawing/2014/main" id="{D262258C-BBDE-2642-0F7F-4A0EFD661B35}"/>
              </a:ext>
            </a:extLst>
          </p:cNvPr>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24365629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p13: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139" name="Google Shape;139;p1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p14: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145" name="Google Shape;145;p1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p18: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158" name="Google Shape;158;p1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p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51" name="Google Shape;151;p15: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r>
              <a:rPr lang="en-US" sz="2200" dirty="0">
                <a:latin typeface="Helvetica Neue"/>
                <a:ea typeface="Helvetica Neue"/>
                <a:cs typeface="Helvetica Neue"/>
                <a:sym typeface="Helvetica Neue"/>
              </a:rPr>
              <a:t>It is easy to forget which directory you’re in and accidentally write to the wrong file or copy over files you don’t mean to</a:t>
            </a: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2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172" name="Google Shape;172;p2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2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r>
              <a:rPr lang="en-US" dirty="0"/>
              <a:t>Distributed:</a:t>
            </a:r>
          </a:p>
          <a:p>
            <a:pPr marL="0" lvl="0" indent="0" algn="l" rtl="0">
              <a:lnSpc>
                <a:spcPct val="117999"/>
              </a:lnSpc>
              <a:spcBef>
                <a:spcPts val="0"/>
              </a:spcBef>
              <a:spcAft>
                <a:spcPts val="0"/>
              </a:spcAft>
              <a:buSzPts val="1400"/>
              <a:buNone/>
            </a:pPr>
            <a:r>
              <a:rPr lang="en-US" dirty="0"/>
              <a:t>It does not rely on aa central server to store all versions of a project file. Instead, </a:t>
            </a:r>
            <a:r>
              <a:rPr lang="en-US" altLang="zh-TW" dirty="0"/>
              <a:t>developer has a </a:t>
            </a:r>
            <a:r>
              <a:rPr lang="en-US" altLang="zh-TW" b="1" dirty="0"/>
              <a:t>complete copy</a:t>
            </a:r>
            <a:r>
              <a:rPr lang="en-US" altLang="zh-TW" dirty="0"/>
              <a:t> of the repository, including its entire history.</a:t>
            </a:r>
            <a:endParaRPr lang="en-US" dirty="0"/>
          </a:p>
        </p:txBody>
      </p:sp>
      <p:sp>
        <p:nvSpPr>
          <p:cNvPr id="179" name="Google Shape;179;p2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p26: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244" name="Google Shape;244;p2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a:extLst>
            <a:ext uri="{FF2B5EF4-FFF2-40B4-BE49-F238E27FC236}">
              <a16:creationId xmlns:a16="http://schemas.microsoft.com/office/drawing/2014/main" id="{B54BE379-1C57-003A-8C7C-D8BDA60CC421}"/>
            </a:ext>
          </a:extLst>
        </p:cNvPr>
        <p:cNvGrpSpPr/>
        <p:nvPr/>
      </p:nvGrpSpPr>
      <p:grpSpPr>
        <a:xfrm>
          <a:off x="0" y="0"/>
          <a:ext cx="0" cy="0"/>
          <a:chOff x="0" y="0"/>
          <a:chExt cx="0" cy="0"/>
        </a:xfrm>
      </p:grpSpPr>
      <p:sp>
        <p:nvSpPr>
          <p:cNvPr id="103" name="Google Shape;103;p3:notes">
            <a:extLst>
              <a:ext uri="{FF2B5EF4-FFF2-40B4-BE49-F238E27FC236}">
                <a16:creationId xmlns:a16="http://schemas.microsoft.com/office/drawing/2014/main" id="{2052FB67-1917-3D5E-6558-FCBF8007F852}"/>
              </a:ext>
            </a:extLst>
          </p:cNvPr>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104" name="Google Shape;104;p3:notes">
            <a:extLst>
              <a:ext uri="{FF2B5EF4-FFF2-40B4-BE49-F238E27FC236}">
                <a16:creationId xmlns:a16="http://schemas.microsoft.com/office/drawing/2014/main" id="{2FAB3B7E-FEA1-261D-7E3A-DAD758474D7E}"/>
              </a:ext>
            </a:extLst>
          </p:cNvPr>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14227843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p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61" name="Google Shape;61;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2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186" name="Google Shape;186;p2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p23: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193" name="Google Shape;193;p2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p27: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251" name="Google Shape;251;p2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a:extLst>
            <a:ext uri="{FF2B5EF4-FFF2-40B4-BE49-F238E27FC236}">
              <a16:creationId xmlns:a16="http://schemas.microsoft.com/office/drawing/2014/main" id="{CB131927-9590-6C34-3356-63FE7584E004}"/>
            </a:ext>
          </a:extLst>
        </p:cNvPr>
        <p:cNvGrpSpPr/>
        <p:nvPr/>
      </p:nvGrpSpPr>
      <p:grpSpPr>
        <a:xfrm>
          <a:off x="0" y="0"/>
          <a:ext cx="0" cy="0"/>
          <a:chOff x="0" y="0"/>
          <a:chExt cx="0" cy="0"/>
        </a:xfrm>
      </p:grpSpPr>
      <p:sp>
        <p:nvSpPr>
          <p:cNvPr id="408" name="Google Shape;408;p36:notes">
            <a:extLst>
              <a:ext uri="{FF2B5EF4-FFF2-40B4-BE49-F238E27FC236}">
                <a16:creationId xmlns:a16="http://schemas.microsoft.com/office/drawing/2014/main" id="{D826B2D6-DEBF-2C2E-D8AE-790577137E62}"/>
              </a:ext>
            </a:extLst>
          </p:cNvPr>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409" name="Google Shape;409;p36:notes">
            <a:extLst>
              <a:ext uri="{FF2B5EF4-FFF2-40B4-BE49-F238E27FC236}">
                <a16:creationId xmlns:a16="http://schemas.microsoft.com/office/drawing/2014/main" id="{8250EDC8-9B7D-A32D-EBB8-4D4CE4AF676A}"/>
              </a:ext>
            </a:extLst>
          </p:cNvPr>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207711353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p28: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258" name="Google Shape;258;p2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p29: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273" name="Google Shape;273;p2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p3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314" name="Google Shape;314;p3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p3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336" name="Google Shape;336;p3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p33: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354" name="Google Shape;354;p3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p34: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372" name="Google Shape;372;p3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p5: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68" name="Google Shape;68;p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p35: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394" name="Google Shape;394;p3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p36: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409" name="Google Shape;409;p3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p37: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416" name="Google Shape;416;p3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Google Shape;435;p38: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436" name="Google Shape;436;p3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Google Shape;449;p39: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450" name="Google Shape;450;p3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a:extLst>
            <a:ext uri="{FF2B5EF4-FFF2-40B4-BE49-F238E27FC236}">
              <a16:creationId xmlns:a16="http://schemas.microsoft.com/office/drawing/2014/main" id="{338B2EAA-4C58-909B-3E85-DDF2C477855F}"/>
            </a:ext>
          </a:extLst>
        </p:cNvPr>
        <p:cNvGrpSpPr/>
        <p:nvPr/>
      </p:nvGrpSpPr>
      <p:grpSpPr>
        <a:xfrm>
          <a:off x="0" y="0"/>
          <a:ext cx="0" cy="0"/>
          <a:chOff x="0" y="0"/>
          <a:chExt cx="0" cy="0"/>
        </a:xfrm>
      </p:grpSpPr>
      <p:sp>
        <p:nvSpPr>
          <p:cNvPr id="103" name="Google Shape;103;p3:notes">
            <a:extLst>
              <a:ext uri="{FF2B5EF4-FFF2-40B4-BE49-F238E27FC236}">
                <a16:creationId xmlns:a16="http://schemas.microsoft.com/office/drawing/2014/main" id="{4457C4BE-84F2-BDFF-04C8-85E3D1039A72}"/>
              </a:ext>
            </a:extLst>
          </p:cNvPr>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104" name="Google Shape;104;p3:notes">
            <a:extLst>
              <a:ext uri="{FF2B5EF4-FFF2-40B4-BE49-F238E27FC236}">
                <a16:creationId xmlns:a16="http://schemas.microsoft.com/office/drawing/2014/main" id="{06DD6D5A-0ED9-6FE0-42F8-45490474F4B0}"/>
              </a:ext>
            </a:extLst>
          </p:cNvPr>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126162602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24: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214" name="Google Shape;214;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
        <p:cNvGrpSpPr/>
        <p:nvPr/>
      </p:nvGrpSpPr>
      <p:grpSpPr>
        <a:xfrm>
          <a:off x="0" y="0"/>
          <a:ext cx="0" cy="0"/>
          <a:chOff x="0" y="0"/>
          <a:chExt cx="0" cy="0"/>
        </a:xfrm>
      </p:grpSpPr>
      <p:sp>
        <p:nvSpPr>
          <p:cNvPr id="464" name="Google Shape;464;p4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465" name="Google Shape;465;p4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2"/>
        <p:cNvGrpSpPr/>
        <p:nvPr/>
      </p:nvGrpSpPr>
      <p:grpSpPr>
        <a:xfrm>
          <a:off x="0" y="0"/>
          <a:ext cx="0" cy="0"/>
          <a:chOff x="0" y="0"/>
          <a:chExt cx="0" cy="0"/>
        </a:xfrm>
      </p:grpSpPr>
      <p:sp>
        <p:nvSpPr>
          <p:cNvPr id="473" name="Google Shape;473;p4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474" name="Google Shape;474;p4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Tree>
    <p:extLst>
      <p:ext uri="{BB962C8B-B14F-4D97-AF65-F5344CB8AC3E}">
        <p14:creationId xmlns:p14="http://schemas.microsoft.com/office/powerpoint/2010/main" val="5794226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p6: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75" name="Google Shape;75;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a:extLst>
            <a:ext uri="{FF2B5EF4-FFF2-40B4-BE49-F238E27FC236}">
              <a16:creationId xmlns:a16="http://schemas.microsoft.com/office/drawing/2014/main" id="{27E9BD2E-AACD-4FF6-5307-D57DE0D5DC6B}"/>
            </a:ext>
          </a:extLst>
        </p:cNvPr>
        <p:cNvGrpSpPr/>
        <p:nvPr/>
      </p:nvGrpSpPr>
      <p:grpSpPr>
        <a:xfrm>
          <a:off x="0" y="0"/>
          <a:ext cx="0" cy="0"/>
          <a:chOff x="0" y="0"/>
          <a:chExt cx="0" cy="0"/>
        </a:xfrm>
      </p:grpSpPr>
      <p:sp>
        <p:nvSpPr>
          <p:cNvPr id="103" name="Google Shape;103;p3:notes">
            <a:extLst>
              <a:ext uri="{FF2B5EF4-FFF2-40B4-BE49-F238E27FC236}">
                <a16:creationId xmlns:a16="http://schemas.microsoft.com/office/drawing/2014/main" id="{5BBC01E7-9D03-7F8B-62DE-F00800D0E6ED}"/>
              </a:ext>
            </a:extLst>
          </p:cNvPr>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104" name="Google Shape;104;p3:notes">
            <a:extLst>
              <a:ext uri="{FF2B5EF4-FFF2-40B4-BE49-F238E27FC236}">
                <a16:creationId xmlns:a16="http://schemas.microsoft.com/office/drawing/2014/main" id="{DA91ADEC-DA51-0901-FD29-1A0A90CEBF1B}"/>
              </a:ext>
            </a:extLst>
          </p:cNvPr>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40905945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p44: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490" name="Google Shape;490;p4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p:cNvGrpSpPr/>
        <p:nvPr/>
      </p:nvGrpSpPr>
      <p:grpSpPr>
        <a:xfrm>
          <a:off x="0" y="0"/>
          <a:ext cx="0" cy="0"/>
          <a:chOff x="0" y="0"/>
          <a:chExt cx="0" cy="0"/>
        </a:xfrm>
      </p:grpSpPr>
      <p:sp>
        <p:nvSpPr>
          <p:cNvPr id="496" name="Google Shape;496;p45: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497" name="Google Shape;497;p4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p46: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504" name="Google Shape;504;p4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0"/>
        <p:cNvGrpSpPr/>
        <p:nvPr/>
      </p:nvGrpSpPr>
      <p:grpSpPr>
        <a:xfrm>
          <a:off x="0" y="0"/>
          <a:ext cx="0" cy="0"/>
          <a:chOff x="0" y="0"/>
          <a:chExt cx="0" cy="0"/>
        </a:xfrm>
      </p:grpSpPr>
      <p:sp>
        <p:nvSpPr>
          <p:cNvPr id="521" name="Google Shape;521;p47: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522" name="Google Shape;522;p4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7"/>
        <p:cNvGrpSpPr/>
        <p:nvPr/>
      </p:nvGrpSpPr>
      <p:grpSpPr>
        <a:xfrm>
          <a:off x="0" y="0"/>
          <a:ext cx="0" cy="0"/>
          <a:chOff x="0" y="0"/>
          <a:chExt cx="0" cy="0"/>
        </a:xfrm>
      </p:grpSpPr>
      <p:sp>
        <p:nvSpPr>
          <p:cNvPr id="538" name="Google Shape;538;p48: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539" name="Google Shape;539;p4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1"/>
        <p:cNvGrpSpPr/>
        <p:nvPr/>
      </p:nvGrpSpPr>
      <p:grpSpPr>
        <a:xfrm>
          <a:off x="0" y="0"/>
          <a:ext cx="0" cy="0"/>
          <a:chOff x="0" y="0"/>
          <a:chExt cx="0" cy="0"/>
        </a:xfrm>
      </p:grpSpPr>
      <p:sp>
        <p:nvSpPr>
          <p:cNvPr id="562" name="Google Shape;562;p49: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563" name="Google Shape;563;p4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p5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592" name="Google Shape;592;p5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0"/>
        <p:cNvGrpSpPr/>
        <p:nvPr/>
      </p:nvGrpSpPr>
      <p:grpSpPr>
        <a:xfrm>
          <a:off x="0" y="0"/>
          <a:ext cx="0" cy="0"/>
          <a:chOff x="0" y="0"/>
          <a:chExt cx="0" cy="0"/>
        </a:xfrm>
      </p:grpSpPr>
      <p:sp>
        <p:nvSpPr>
          <p:cNvPr id="621" name="Google Shape;621;p5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622" name="Google Shape;622;p5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6"/>
        <p:cNvGrpSpPr/>
        <p:nvPr/>
      </p:nvGrpSpPr>
      <p:grpSpPr>
        <a:xfrm>
          <a:off x="0" y="0"/>
          <a:ext cx="0" cy="0"/>
          <a:chOff x="0" y="0"/>
          <a:chExt cx="0" cy="0"/>
        </a:xfrm>
      </p:grpSpPr>
      <p:sp>
        <p:nvSpPr>
          <p:cNvPr id="627" name="Google Shape;627;g269857ff8b4_1_7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628" name="Google Shape;628;g269857ff8b4_1_7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7: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82" name="Google Shape;82;p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2"/>
        <p:cNvGrpSpPr/>
        <p:nvPr/>
      </p:nvGrpSpPr>
      <p:grpSpPr>
        <a:xfrm>
          <a:off x="0" y="0"/>
          <a:ext cx="0" cy="0"/>
          <a:chOff x="0" y="0"/>
          <a:chExt cx="0" cy="0"/>
        </a:xfrm>
      </p:grpSpPr>
      <p:sp>
        <p:nvSpPr>
          <p:cNvPr id="653" name="Google Shape;653;g269857ff8b4_1_3: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654" name="Google Shape;654;g269857ff8b4_1_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8"/>
        <p:cNvGrpSpPr/>
        <p:nvPr/>
      </p:nvGrpSpPr>
      <p:grpSpPr>
        <a:xfrm>
          <a:off x="0" y="0"/>
          <a:ext cx="0" cy="0"/>
          <a:chOff x="0" y="0"/>
          <a:chExt cx="0" cy="0"/>
        </a:xfrm>
      </p:grpSpPr>
      <p:sp>
        <p:nvSpPr>
          <p:cNvPr id="659" name="Google Shape;659;p5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660" name="Google Shape;660;p5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5"/>
        <p:cNvGrpSpPr/>
        <p:nvPr/>
      </p:nvGrpSpPr>
      <p:grpSpPr>
        <a:xfrm>
          <a:off x="0" y="0"/>
          <a:ext cx="0" cy="0"/>
          <a:chOff x="0" y="0"/>
          <a:chExt cx="0" cy="0"/>
        </a:xfrm>
      </p:grpSpPr>
      <p:sp>
        <p:nvSpPr>
          <p:cNvPr id="666" name="Google Shape;666;p53: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667" name="Google Shape;667;p5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4"/>
        <p:cNvGrpSpPr/>
        <p:nvPr/>
      </p:nvGrpSpPr>
      <p:grpSpPr>
        <a:xfrm>
          <a:off x="0" y="0"/>
          <a:ext cx="0" cy="0"/>
          <a:chOff x="0" y="0"/>
          <a:chExt cx="0" cy="0"/>
        </a:xfrm>
      </p:grpSpPr>
      <p:sp>
        <p:nvSpPr>
          <p:cNvPr id="675" name="Google Shape;675;p54: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676" name="Google Shape;676;p5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6"/>
        <p:cNvGrpSpPr/>
        <p:nvPr/>
      </p:nvGrpSpPr>
      <p:grpSpPr>
        <a:xfrm>
          <a:off x="0" y="0"/>
          <a:ext cx="0" cy="0"/>
          <a:chOff x="0" y="0"/>
          <a:chExt cx="0" cy="0"/>
        </a:xfrm>
      </p:grpSpPr>
      <p:sp>
        <p:nvSpPr>
          <p:cNvPr id="707" name="Google Shape;707;p55: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708" name="Google Shape;708;p5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5"/>
        <p:cNvGrpSpPr/>
        <p:nvPr/>
      </p:nvGrpSpPr>
      <p:grpSpPr>
        <a:xfrm>
          <a:off x="0" y="0"/>
          <a:ext cx="0" cy="0"/>
          <a:chOff x="0" y="0"/>
          <a:chExt cx="0" cy="0"/>
        </a:xfrm>
      </p:grpSpPr>
      <p:sp>
        <p:nvSpPr>
          <p:cNvPr id="736" name="Google Shape;736;p56: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737" name="Google Shape;737;p5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2"/>
        <p:cNvGrpSpPr/>
        <p:nvPr/>
      </p:nvGrpSpPr>
      <p:grpSpPr>
        <a:xfrm>
          <a:off x="0" y="0"/>
          <a:ext cx="0" cy="0"/>
          <a:chOff x="0" y="0"/>
          <a:chExt cx="0" cy="0"/>
        </a:xfrm>
      </p:grpSpPr>
      <p:sp>
        <p:nvSpPr>
          <p:cNvPr id="763" name="Google Shape;763;p57: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764" name="Google Shape;764;p5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6"/>
        <p:cNvGrpSpPr/>
        <p:nvPr/>
      </p:nvGrpSpPr>
      <p:grpSpPr>
        <a:xfrm>
          <a:off x="0" y="0"/>
          <a:ext cx="0" cy="0"/>
          <a:chOff x="0" y="0"/>
          <a:chExt cx="0" cy="0"/>
        </a:xfrm>
      </p:grpSpPr>
      <p:sp>
        <p:nvSpPr>
          <p:cNvPr id="797" name="Google Shape;797;p58: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798" name="Google Shape;798;p5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3"/>
        <p:cNvGrpSpPr/>
        <p:nvPr/>
      </p:nvGrpSpPr>
      <p:grpSpPr>
        <a:xfrm>
          <a:off x="0" y="0"/>
          <a:ext cx="0" cy="0"/>
          <a:chOff x="0" y="0"/>
          <a:chExt cx="0" cy="0"/>
        </a:xfrm>
      </p:grpSpPr>
      <p:sp>
        <p:nvSpPr>
          <p:cNvPr id="804" name="Google Shape;804;p59: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805" name="Google Shape;805;p5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0"/>
        <p:cNvGrpSpPr/>
        <p:nvPr/>
      </p:nvGrpSpPr>
      <p:grpSpPr>
        <a:xfrm>
          <a:off x="0" y="0"/>
          <a:ext cx="0" cy="0"/>
          <a:chOff x="0" y="0"/>
          <a:chExt cx="0" cy="0"/>
        </a:xfrm>
      </p:grpSpPr>
      <p:sp>
        <p:nvSpPr>
          <p:cNvPr id="811" name="Google Shape;811;p6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812" name="Google Shape;812;p6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8: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89" name="Google Shape;89;p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7"/>
        <p:cNvGrpSpPr/>
        <p:nvPr/>
      </p:nvGrpSpPr>
      <p:grpSpPr>
        <a:xfrm>
          <a:off x="0" y="0"/>
          <a:ext cx="0" cy="0"/>
          <a:chOff x="0" y="0"/>
          <a:chExt cx="0" cy="0"/>
        </a:xfrm>
      </p:grpSpPr>
      <p:sp>
        <p:nvSpPr>
          <p:cNvPr id="818" name="Google Shape;818;p6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819" name="Google Shape;819;p6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5"/>
        <p:cNvGrpSpPr/>
        <p:nvPr/>
      </p:nvGrpSpPr>
      <p:grpSpPr>
        <a:xfrm>
          <a:off x="0" y="0"/>
          <a:ext cx="0" cy="0"/>
          <a:chOff x="0" y="0"/>
          <a:chExt cx="0" cy="0"/>
        </a:xfrm>
      </p:grpSpPr>
      <p:sp>
        <p:nvSpPr>
          <p:cNvPr id="826" name="Google Shape;826;p6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827" name="Google Shape;827;p6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2"/>
        <p:cNvGrpSpPr/>
        <p:nvPr/>
      </p:nvGrpSpPr>
      <p:grpSpPr>
        <a:xfrm>
          <a:off x="0" y="0"/>
          <a:ext cx="0" cy="0"/>
          <a:chOff x="0" y="0"/>
          <a:chExt cx="0" cy="0"/>
        </a:xfrm>
      </p:grpSpPr>
      <p:sp>
        <p:nvSpPr>
          <p:cNvPr id="833" name="Google Shape;833;p63: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834" name="Google Shape;834;p6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0"/>
        <p:cNvGrpSpPr/>
        <p:nvPr/>
      </p:nvGrpSpPr>
      <p:grpSpPr>
        <a:xfrm>
          <a:off x="0" y="0"/>
          <a:ext cx="0" cy="0"/>
          <a:chOff x="0" y="0"/>
          <a:chExt cx="0" cy="0"/>
        </a:xfrm>
      </p:grpSpPr>
      <p:sp>
        <p:nvSpPr>
          <p:cNvPr id="841" name="Google Shape;841;p64: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842" name="Google Shape;842;p6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8"/>
        <p:cNvGrpSpPr/>
        <p:nvPr/>
      </p:nvGrpSpPr>
      <p:grpSpPr>
        <a:xfrm>
          <a:off x="0" y="0"/>
          <a:ext cx="0" cy="0"/>
          <a:chOff x="0" y="0"/>
          <a:chExt cx="0" cy="0"/>
        </a:xfrm>
      </p:grpSpPr>
      <p:sp>
        <p:nvSpPr>
          <p:cNvPr id="849" name="Google Shape;849;p65: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850" name="Google Shape;850;p6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6"/>
        <p:cNvGrpSpPr/>
        <p:nvPr/>
      </p:nvGrpSpPr>
      <p:grpSpPr>
        <a:xfrm>
          <a:off x="0" y="0"/>
          <a:ext cx="0" cy="0"/>
          <a:chOff x="0" y="0"/>
          <a:chExt cx="0" cy="0"/>
        </a:xfrm>
      </p:grpSpPr>
      <p:sp>
        <p:nvSpPr>
          <p:cNvPr id="857" name="Google Shape;857;p66: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858" name="Google Shape;858;p6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p67: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865" name="Google Shape;865;p6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0"/>
        <p:cNvGrpSpPr/>
        <p:nvPr/>
      </p:nvGrpSpPr>
      <p:grpSpPr>
        <a:xfrm>
          <a:off x="0" y="0"/>
          <a:ext cx="0" cy="0"/>
          <a:chOff x="0" y="0"/>
          <a:chExt cx="0" cy="0"/>
        </a:xfrm>
      </p:grpSpPr>
      <p:sp>
        <p:nvSpPr>
          <p:cNvPr id="871" name="Google Shape;871;p6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72" name="Google Shape;872;p68: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7"/>
        <p:cNvGrpSpPr/>
        <p:nvPr/>
      </p:nvGrpSpPr>
      <p:grpSpPr>
        <a:xfrm>
          <a:off x="0" y="0"/>
          <a:ext cx="0" cy="0"/>
          <a:chOff x="0" y="0"/>
          <a:chExt cx="0" cy="0"/>
        </a:xfrm>
      </p:grpSpPr>
      <p:sp>
        <p:nvSpPr>
          <p:cNvPr id="878" name="Google Shape;878;p69: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879" name="Google Shape;879;p6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6"/>
        <p:cNvGrpSpPr/>
        <p:nvPr/>
      </p:nvGrpSpPr>
      <p:grpSpPr>
        <a:xfrm>
          <a:off x="0" y="0"/>
          <a:ext cx="0" cy="0"/>
          <a:chOff x="0" y="0"/>
          <a:chExt cx="0" cy="0"/>
        </a:xfrm>
      </p:grpSpPr>
      <p:sp>
        <p:nvSpPr>
          <p:cNvPr id="887" name="Google Shape;887;g269857ff8b4_1_118: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888" name="Google Shape;888;g269857ff8b4_1_11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a:extLst>
            <a:ext uri="{FF2B5EF4-FFF2-40B4-BE49-F238E27FC236}">
              <a16:creationId xmlns:a16="http://schemas.microsoft.com/office/drawing/2014/main" id="{AFFB2F26-AA67-1222-CF5D-035F6893C0D5}"/>
            </a:ext>
          </a:extLst>
        </p:cNvPr>
        <p:cNvGrpSpPr/>
        <p:nvPr/>
      </p:nvGrpSpPr>
      <p:grpSpPr>
        <a:xfrm>
          <a:off x="0" y="0"/>
          <a:ext cx="0" cy="0"/>
          <a:chOff x="0" y="0"/>
          <a:chExt cx="0" cy="0"/>
        </a:xfrm>
      </p:grpSpPr>
      <p:sp>
        <p:nvSpPr>
          <p:cNvPr id="103" name="Google Shape;103;p3:notes">
            <a:extLst>
              <a:ext uri="{FF2B5EF4-FFF2-40B4-BE49-F238E27FC236}">
                <a16:creationId xmlns:a16="http://schemas.microsoft.com/office/drawing/2014/main" id="{6B836FE7-4FD5-C0CD-69E7-E348F9D8ADE7}"/>
              </a:ext>
            </a:extLst>
          </p:cNvPr>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104" name="Google Shape;104;p3:notes">
            <a:extLst>
              <a:ext uri="{FF2B5EF4-FFF2-40B4-BE49-F238E27FC236}">
                <a16:creationId xmlns:a16="http://schemas.microsoft.com/office/drawing/2014/main" id="{BE773104-CE3E-E3E8-6F9F-44FA6966F4C2}"/>
              </a:ext>
            </a:extLst>
          </p:cNvPr>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298726532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1"/>
        <p:cNvGrpSpPr/>
        <p:nvPr/>
      </p:nvGrpSpPr>
      <p:grpSpPr>
        <a:xfrm>
          <a:off x="0" y="0"/>
          <a:ext cx="0" cy="0"/>
          <a:chOff x="0" y="0"/>
          <a:chExt cx="0" cy="0"/>
        </a:xfrm>
      </p:grpSpPr>
      <p:sp>
        <p:nvSpPr>
          <p:cNvPr id="902" name="Google Shape;902;p7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903" name="Google Shape;903;p7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3"/>
        <p:cNvGrpSpPr/>
        <p:nvPr/>
      </p:nvGrpSpPr>
      <p:grpSpPr>
        <a:xfrm>
          <a:off x="0" y="0"/>
          <a:ext cx="0" cy="0"/>
          <a:chOff x="0" y="0"/>
          <a:chExt cx="0" cy="0"/>
        </a:xfrm>
      </p:grpSpPr>
      <p:sp>
        <p:nvSpPr>
          <p:cNvPr id="914" name="Google Shape;914;p7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915" name="Google Shape;915;p7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2"/>
        <p:cNvGrpSpPr/>
        <p:nvPr/>
      </p:nvGrpSpPr>
      <p:grpSpPr>
        <a:xfrm>
          <a:off x="0" y="0"/>
          <a:ext cx="0" cy="0"/>
          <a:chOff x="0" y="0"/>
          <a:chExt cx="0" cy="0"/>
        </a:xfrm>
      </p:grpSpPr>
      <p:sp>
        <p:nvSpPr>
          <p:cNvPr id="923" name="Google Shape;923;p7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924" name="Google Shape;924;p7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1"/>
        <p:cNvGrpSpPr/>
        <p:nvPr/>
      </p:nvGrpSpPr>
      <p:grpSpPr>
        <a:xfrm>
          <a:off x="0" y="0"/>
          <a:ext cx="0" cy="0"/>
          <a:chOff x="0" y="0"/>
          <a:chExt cx="0" cy="0"/>
        </a:xfrm>
      </p:grpSpPr>
      <p:sp>
        <p:nvSpPr>
          <p:cNvPr id="932" name="Google Shape;932;p73: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933" name="Google Shape;933;p7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8"/>
        <p:cNvGrpSpPr/>
        <p:nvPr/>
      </p:nvGrpSpPr>
      <p:grpSpPr>
        <a:xfrm>
          <a:off x="0" y="0"/>
          <a:ext cx="0" cy="0"/>
          <a:chOff x="0" y="0"/>
          <a:chExt cx="0" cy="0"/>
        </a:xfrm>
      </p:grpSpPr>
      <p:sp>
        <p:nvSpPr>
          <p:cNvPr id="939" name="Google Shape;939;p74: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940" name="Google Shape;940;p7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0"/>
        <p:cNvGrpSpPr/>
        <p:nvPr/>
      </p:nvGrpSpPr>
      <p:grpSpPr>
        <a:xfrm>
          <a:off x="0" y="0"/>
          <a:ext cx="0" cy="0"/>
          <a:chOff x="0" y="0"/>
          <a:chExt cx="0" cy="0"/>
        </a:xfrm>
      </p:grpSpPr>
      <p:sp>
        <p:nvSpPr>
          <p:cNvPr id="951" name="Google Shape;951;p75: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952" name="Google Shape;952;p7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9"/>
        <p:cNvGrpSpPr/>
        <p:nvPr/>
      </p:nvGrpSpPr>
      <p:grpSpPr>
        <a:xfrm>
          <a:off x="0" y="0"/>
          <a:ext cx="0" cy="0"/>
          <a:chOff x="0" y="0"/>
          <a:chExt cx="0" cy="0"/>
        </a:xfrm>
      </p:grpSpPr>
      <p:sp>
        <p:nvSpPr>
          <p:cNvPr id="960" name="Google Shape;960;p76: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961" name="Google Shape;961;p7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4"/>
        <p:cNvGrpSpPr/>
        <p:nvPr/>
      </p:nvGrpSpPr>
      <p:grpSpPr>
        <a:xfrm>
          <a:off x="0" y="0"/>
          <a:ext cx="0" cy="0"/>
          <a:chOff x="0" y="0"/>
          <a:chExt cx="0" cy="0"/>
        </a:xfrm>
      </p:grpSpPr>
      <p:sp>
        <p:nvSpPr>
          <p:cNvPr id="975" name="Google Shape;975;p77: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976" name="Google Shape;976;p7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1"/>
        <p:cNvGrpSpPr/>
        <p:nvPr/>
      </p:nvGrpSpPr>
      <p:grpSpPr>
        <a:xfrm>
          <a:off x="0" y="0"/>
          <a:ext cx="0" cy="0"/>
          <a:chOff x="0" y="0"/>
          <a:chExt cx="0" cy="0"/>
        </a:xfrm>
      </p:grpSpPr>
      <p:sp>
        <p:nvSpPr>
          <p:cNvPr id="982" name="Google Shape;982;p78: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983" name="Google Shape;983;p7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6"/>
        <p:cNvGrpSpPr/>
        <p:nvPr/>
      </p:nvGrpSpPr>
      <p:grpSpPr>
        <a:xfrm>
          <a:off x="0" y="0"/>
          <a:ext cx="0" cy="0"/>
          <a:chOff x="0" y="0"/>
          <a:chExt cx="0" cy="0"/>
        </a:xfrm>
      </p:grpSpPr>
      <p:sp>
        <p:nvSpPr>
          <p:cNvPr id="997" name="Google Shape;997;p79: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998" name="Google Shape;998;p7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a:extLst>
            <a:ext uri="{FF2B5EF4-FFF2-40B4-BE49-F238E27FC236}">
              <a16:creationId xmlns:a16="http://schemas.microsoft.com/office/drawing/2014/main" id="{47208CB4-8282-E4B0-6CC3-D5ADADAA0779}"/>
            </a:ext>
          </a:extLst>
        </p:cNvPr>
        <p:cNvGrpSpPr/>
        <p:nvPr/>
      </p:nvGrpSpPr>
      <p:grpSpPr>
        <a:xfrm>
          <a:off x="0" y="0"/>
          <a:ext cx="0" cy="0"/>
          <a:chOff x="0" y="0"/>
          <a:chExt cx="0" cy="0"/>
        </a:xfrm>
      </p:grpSpPr>
      <p:sp>
        <p:nvSpPr>
          <p:cNvPr id="103" name="Google Shape;103;p3:notes">
            <a:extLst>
              <a:ext uri="{FF2B5EF4-FFF2-40B4-BE49-F238E27FC236}">
                <a16:creationId xmlns:a16="http://schemas.microsoft.com/office/drawing/2014/main" id="{C15A1C53-1714-0FAE-6C82-65D044EBDC48}"/>
              </a:ext>
            </a:extLst>
          </p:cNvPr>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104" name="Google Shape;104;p3:notes">
            <a:extLst>
              <a:ext uri="{FF2B5EF4-FFF2-40B4-BE49-F238E27FC236}">
                <a16:creationId xmlns:a16="http://schemas.microsoft.com/office/drawing/2014/main" id="{A80D22B5-CF75-1FF1-63A6-09333E73B115}"/>
              </a:ext>
            </a:extLst>
          </p:cNvPr>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376301203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5"/>
        <p:cNvGrpSpPr/>
        <p:nvPr/>
      </p:nvGrpSpPr>
      <p:grpSpPr>
        <a:xfrm>
          <a:off x="0" y="0"/>
          <a:ext cx="0" cy="0"/>
          <a:chOff x="0" y="0"/>
          <a:chExt cx="0" cy="0"/>
        </a:xfrm>
      </p:grpSpPr>
      <p:sp>
        <p:nvSpPr>
          <p:cNvPr id="1006" name="Google Shape;1006;p8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1007" name="Google Shape;1007;p8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2"/>
        <p:cNvGrpSpPr/>
        <p:nvPr/>
      </p:nvGrpSpPr>
      <p:grpSpPr>
        <a:xfrm>
          <a:off x="0" y="0"/>
          <a:ext cx="0" cy="0"/>
          <a:chOff x="0" y="0"/>
          <a:chExt cx="0" cy="0"/>
        </a:xfrm>
      </p:grpSpPr>
      <p:sp>
        <p:nvSpPr>
          <p:cNvPr id="1013" name="Google Shape;1013;p8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1014" name="Google Shape;1014;p8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2"/>
        <p:cNvGrpSpPr/>
        <p:nvPr/>
      </p:nvGrpSpPr>
      <p:grpSpPr>
        <a:xfrm>
          <a:off x="0" y="0"/>
          <a:ext cx="0" cy="0"/>
          <a:chOff x="0" y="0"/>
          <a:chExt cx="0" cy="0"/>
        </a:xfrm>
      </p:grpSpPr>
      <p:sp>
        <p:nvSpPr>
          <p:cNvPr id="1023" name="Google Shape;1023;p8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1024" name="Google Shape;1024;p8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9"/>
        <p:cNvGrpSpPr/>
        <p:nvPr/>
      </p:nvGrpSpPr>
      <p:grpSpPr>
        <a:xfrm>
          <a:off x="0" y="0"/>
          <a:ext cx="0" cy="0"/>
          <a:chOff x="0" y="0"/>
          <a:chExt cx="0" cy="0"/>
        </a:xfrm>
      </p:grpSpPr>
      <p:sp>
        <p:nvSpPr>
          <p:cNvPr id="1030" name="Google Shape;1030;p83: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1031" name="Google Shape;1031;p8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8"/>
        <p:cNvGrpSpPr/>
        <p:nvPr/>
      </p:nvGrpSpPr>
      <p:grpSpPr>
        <a:xfrm>
          <a:off x="0" y="0"/>
          <a:ext cx="0" cy="0"/>
          <a:chOff x="0" y="0"/>
          <a:chExt cx="0" cy="0"/>
        </a:xfrm>
      </p:grpSpPr>
      <p:sp>
        <p:nvSpPr>
          <p:cNvPr id="1039" name="Google Shape;1039;p84: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1040" name="Google Shape;1040;p8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7"/>
        <p:cNvGrpSpPr/>
        <p:nvPr/>
      </p:nvGrpSpPr>
      <p:grpSpPr>
        <a:xfrm>
          <a:off x="0" y="0"/>
          <a:ext cx="0" cy="0"/>
          <a:chOff x="0" y="0"/>
          <a:chExt cx="0" cy="0"/>
        </a:xfrm>
      </p:grpSpPr>
      <p:sp>
        <p:nvSpPr>
          <p:cNvPr id="1048" name="Google Shape;1048;p85: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1049" name="Google Shape;1049;p8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0"/>
        <p:cNvGrpSpPr/>
        <p:nvPr/>
      </p:nvGrpSpPr>
      <p:grpSpPr>
        <a:xfrm>
          <a:off x="0" y="0"/>
          <a:ext cx="0" cy="0"/>
          <a:chOff x="0" y="0"/>
          <a:chExt cx="0" cy="0"/>
        </a:xfrm>
      </p:grpSpPr>
      <p:sp>
        <p:nvSpPr>
          <p:cNvPr id="1061" name="Google Shape;1061;g269857ff8b4_1_144: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1062" name="Google Shape;1062;g269857ff8b4_1_14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3"/>
        <p:cNvGrpSpPr/>
        <p:nvPr/>
      </p:nvGrpSpPr>
      <p:grpSpPr>
        <a:xfrm>
          <a:off x="0" y="0"/>
          <a:ext cx="0" cy="0"/>
          <a:chOff x="0" y="0"/>
          <a:chExt cx="0" cy="0"/>
        </a:xfrm>
      </p:grpSpPr>
      <p:sp>
        <p:nvSpPr>
          <p:cNvPr id="1074" name="Google Shape;1074;g269857ff8b4_1_207: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1075" name="Google Shape;1075;g269857ff8b4_1_20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2"/>
        <p:cNvGrpSpPr/>
        <p:nvPr/>
      </p:nvGrpSpPr>
      <p:grpSpPr>
        <a:xfrm>
          <a:off x="0" y="0"/>
          <a:ext cx="0" cy="0"/>
          <a:chOff x="0" y="0"/>
          <a:chExt cx="0" cy="0"/>
        </a:xfrm>
      </p:grpSpPr>
      <p:sp>
        <p:nvSpPr>
          <p:cNvPr id="1083" name="Google Shape;1083;p86: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1084" name="Google Shape;1084;p8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4"/>
        <p:cNvGrpSpPr/>
        <p:nvPr/>
      </p:nvGrpSpPr>
      <p:grpSpPr>
        <a:xfrm>
          <a:off x="0" y="0"/>
          <a:ext cx="0" cy="0"/>
          <a:chOff x="0" y="0"/>
          <a:chExt cx="0" cy="0"/>
        </a:xfrm>
      </p:grpSpPr>
      <p:sp>
        <p:nvSpPr>
          <p:cNvPr id="1095" name="Google Shape;1095;p87: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1096" name="Google Shape;1096;p8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p9: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118" name="Google Shape;118;p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3"/>
        <p:cNvGrpSpPr/>
        <p:nvPr/>
      </p:nvGrpSpPr>
      <p:grpSpPr>
        <a:xfrm>
          <a:off x="0" y="0"/>
          <a:ext cx="0" cy="0"/>
          <a:chOff x="0" y="0"/>
          <a:chExt cx="0" cy="0"/>
        </a:xfrm>
      </p:grpSpPr>
      <p:sp>
        <p:nvSpPr>
          <p:cNvPr id="1104" name="Google Shape;1104;p88: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1105" name="Google Shape;1105;p8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0"/>
        <p:cNvGrpSpPr/>
        <p:nvPr/>
      </p:nvGrpSpPr>
      <p:grpSpPr>
        <a:xfrm>
          <a:off x="0" y="0"/>
          <a:ext cx="0" cy="0"/>
          <a:chOff x="0" y="0"/>
          <a:chExt cx="0" cy="0"/>
        </a:xfrm>
      </p:grpSpPr>
      <p:sp>
        <p:nvSpPr>
          <p:cNvPr id="1111" name="Google Shape;1111;p89: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1112" name="Google Shape;1112;p8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7"/>
        <p:cNvGrpSpPr/>
        <p:nvPr/>
      </p:nvGrpSpPr>
      <p:grpSpPr>
        <a:xfrm>
          <a:off x="0" y="0"/>
          <a:ext cx="0" cy="0"/>
          <a:chOff x="0" y="0"/>
          <a:chExt cx="0" cy="0"/>
        </a:xfrm>
      </p:grpSpPr>
      <p:sp>
        <p:nvSpPr>
          <p:cNvPr id="1118" name="Google Shape;1118;p9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1119" name="Google Shape;1119;p9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4"/>
        <p:cNvGrpSpPr/>
        <p:nvPr/>
      </p:nvGrpSpPr>
      <p:grpSpPr>
        <a:xfrm>
          <a:off x="0" y="0"/>
          <a:ext cx="0" cy="0"/>
          <a:chOff x="0" y="0"/>
          <a:chExt cx="0" cy="0"/>
        </a:xfrm>
      </p:grpSpPr>
      <p:sp>
        <p:nvSpPr>
          <p:cNvPr id="1125" name="Google Shape;1125;p9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1126" name="Google Shape;1126;p9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a:extLst>
            <a:ext uri="{FF2B5EF4-FFF2-40B4-BE49-F238E27FC236}">
              <a16:creationId xmlns:a16="http://schemas.microsoft.com/office/drawing/2014/main" id="{2AAF55F3-C6AC-F6D2-B480-8D5A2A85C457}"/>
            </a:ext>
          </a:extLst>
        </p:cNvPr>
        <p:cNvGrpSpPr/>
        <p:nvPr/>
      </p:nvGrpSpPr>
      <p:grpSpPr>
        <a:xfrm>
          <a:off x="0" y="0"/>
          <a:ext cx="0" cy="0"/>
          <a:chOff x="0" y="0"/>
          <a:chExt cx="0" cy="0"/>
        </a:xfrm>
      </p:grpSpPr>
      <p:sp>
        <p:nvSpPr>
          <p:cNvPr id="103" name="Google Shape;103;p3:notes">
            <a:extLst>
              <a:ext uri="{FF2B5EF4-FFF2-40B4-BE49-F238E27FC236}">
                <a16:creationId xmlns:a16="http://schemas.microsoft.com/office/drawing/2014/main" id="{D339556F-1940-D1F0-2FFC-324AC346347C}"/>
              </a:ext>
            </a:extLst>
          </p:cNvPr>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104" name="Google Shape;104;p3:notes">
            <a:extLst>
              <a:ext uri="{FF2B5EF4-FFF2-40B4-BE49-F238E27FC236}">
                <a16:creationId xmlns:a16="http://schemas.microsoft.com/office/drawing/2014/main" id="{DBE53FAC-7EE3-E316-E721-FC62A1BF38A2}"/>
              </a:ext>
            </a:extLst>
          </p:cNvPr>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935366703"/>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0"/>
        <p:cNvGrpSpPr/>
        <p:nvPr/>
      </p:nvGrpSpPr>
      <p:grpSpPr>
        <a:xfrm>
          <a:off x="0" y="0"/>
          <a:ext cx="0" cy="0"/>
          <a:chOff x="0" y="0"/>
          <a:chExt cx="0" cy="0"/>
        </a:xfrm>
      </p:grpSpPr>
      <p:sp>
        <p:nvSpPr>
          <p:cNvPr id="1141" name="Google Shape;1141;p94: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1142" name="Google Shape;1142;p9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7"/>
        <p:cNvGrpSpPr/>
        <p:nvPr/>
      </p:nvGrpSpPr>
      <p:grpSpPr>
        <a:xfrm>
          <a:off x="0" y="0"/>
          <a:ext cx="0" cy="0"/>
          <a:chOff x="0" y="0"/>
          <a:chExt cx="0" cy="0"/>
        </a:xfrm>
      </p:grpSpPr>
      <p:sp>
        <p:nvSpPr>
          <p:cNvPr id="1148" name="Google Shape;1148;p95: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1149" name="Google Shape;1149;p9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3"/>
        <p:cNvGrpSpPr/>
        <p:nvPr/>
      </p:nvGrpSpPr>
      <p:grpSpPr>
        <a:xfrm>
          <a:off x="0" y="0"/>
          <a:ext cx="0" cy="0"/>
          <a:chOff x="0" y="0"/>
          <a:chExt cx="0" cy="0"/>
        </a:xfrm>
      </p:grpSpPr>
      <p:sp>
        <p:nvSpPr>
          <p:cNvPr id="1154" name="Google Shape;1154;p96: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1155" name="Google Shape;1155;p9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9"/>
        <p:cNvGrpSpPr/>
        <p:nvPr/>
      </p:nvGrpSpPr>
      <p:grpSpPr>
        <a:xfrm>
          <a:off x="0" y="0"/>
          <a:ext cx="0" cy="0"/>
          <a:chOff x="0" y="0"/>
          <a:chExt cx="0" cy="0"/>
        </a:xfrm>
      </p:grpSpPr>
      <p:sp>
        <p:nvSpPr>
          <p:cNvPr id="1160" name="Google Shape;1160;p97: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1161" name="Google Shape;1161;p9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5"/>
        <p:cNvGrpSpPr/>
        <p:nvPr/>
      </p:nvGrpSpPr>
      <p:grpSpPr>
        <a:xfrm>
          <a:off x="0" y="0"/>
          <a:ext cx="0" cy="0"/>
          <a:chOff x="0" y="0"/>
          <a:chExt cx="0" cy="0"/>
        </a:xfrm>
      </p:grpSpPr>
      <p:sp>
        <p:nvSpPr>
          <p:cNvPr id="1166" name="Google Shape;1166;p98: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1167" name="Google Shape;1167;p9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大標題與副標題" type="title">
  <p:cSld name="TITLE">
    <p:spTree>
      <p:nvGrpSpPr>
        <p:cNvPr id="1" name="Shape 9"/>
        <p:cNvGrpSpPr/>
        <p:nvPr/>
      </p:nvGrpSpPr>
      <p:grpSpPr>
        <a:xfrm>
          <a:off x="0" y="0"/>
          <a:ext cx="0" cy="0"/>
          <a:chOff x="0" y="0"/>
          <a:chExt cx="0" cy="0"/>
        </a:xfrm>
      </p:grpSpPr>
      <p:sp>
        <p:nvSpPr>
          <p:cNvPr id="10" name="Google Shape;10;p103"/>
          <p:cNvSpPr txBox="1">
            <a:spLocks noGrp="1"/>
          </p:cNvSpPr>
          <p:nvPr>
            <p:ph type="title"/>
          </p:nvPr>
        </p:nvSpPr>
        <p:spPr>
          <a:xfrm>
            <a:off x="1270000" y="1638300"/>
            <a:ext cx="10464800" cy="3302000"/>
          </a:xfrm>
          <a:prstGeom prst="rect">
            <a:avLst/>
          </a:prstGeom>
          <a:noFill/>
          <a:ln>
            <a:noFill/>
          </a:ln>
        </p:spPr>
        <p:txBody>
          <a:bodyPr spcFirstLastPara="1" wrap="square" lIns="50800" tIns="50800" rIns="50800" bIns="50800" anchor="b" anchorCtr="0">
            <a:normAutofit/>
          </a:bodyPr>
          <a:lstStyle>
            <a:lvl1pPr lvl="0" algn="ctr">
              <a:lnSpc>
                <a:spcPct val="100000"/>
              </a:lnSpc>
              <a:spcBef>
                <a:spcPts val="0"/>
              </a:spcBef>
              <a:spcAft>
                <a:spcPts val="0"/>
              </a:spcAft>
              <a:buClr>
                <a:srgbClr val="000000"/>
              </a:buClr>
              <a:buSzPts val="1800"/>
              <a:buNone/>
              <a:defRPr/>
            </a:lvl1pPr>
            <a:lvl2pPr lvl="1" algn="ctr">
              <a:lnSpc>
                <a:spcPct val="100000"/>
              </a:lnSpc>
              <a:spcBef>
                <a:spcPts val="0"/>
              </a:spcBef>
              <a:spcAft>
                <a:spcPts val="0"/>
              </a:spcAft>
              <a:buClr>
                <a:srgbClr val="000000"/>
              </a:buClr>
              <a:buSzPts val="1800"/>
              <a:buNone/>
              <a:defRPr/>
            </a:lvl2pPr>
            <a:lvl3pPr lvl="2" algn="ctr">
              <a:lnSpc>
                <a:spcPct val="100000"/>
              </a:lnSpc>
              <a:spcBef>
                <a:spcPts val="0"/>
              </a:spcBef>
              <a:spcAft>
                <a:spcPts val="0"/>
              </a:spcAft>
              <a:buClr>
                <a:srgbClr val="000000"/>
              </a:buClr>
              <a:buSzPts val="1800"/>
              <a:buNone/>
              <a:defRPr/>
            </a:lvl3pPr>
            <a:lvl4pPr lvl="3" algn="ctr">
              <a:lnSpc>
                <a:spcPct val="100000"/>
              </a:lnSpc>
              <a:spcBef>
                <a:spcPts val="0"/>
              </a:spcBef>
              <a:spcAft>
                <a:spcPts val="0"/>
              </a:spcAft>
              <a:buClr>
                <a:srgbClr val="000000"/>
              </a:buClr>
              <a:buSzPts val="1800"/>
              <a:buNone/>
              <a:defRPr/>
            </a:lvl4pPr>
            <a:lvl5pPr lvl="4" algn="ctr">
              <a:lnSpc>
                <a:spcPct val="100000"/>
              </a:lnSpc>
              <a:spcBef>
                <a:spcPts val="0"/>
              </a:spcBef>
              <a:spcAft>
                <a:spcPts val="0"/>
              </a:spcAft>
              <a:buClr>
                <a:srgbClr val="000000"/>
              </a:buClr>
              <a:buSzPts val="1800"/>
              <a:buNone/>
              <a:defRPr/>
            </a:lvl5pPr>
            <a:lvl6pPr lvl="5" algn="ctr">
              <a:lnSpc>
                <a:spcPct val="100000"/>
              </a:lnSpc>
              <a:spcBef>
                <a:spcPts val="0"/>
              </a:spcBef>
              <a:spcAft>
                <a:spcPts val="0"/>
              </a:spcAft>
              <a:buClr>
                <a:srgbClr val="000000"/>
              </a:buClr>
              <a:buSzPts val="1800"/>
              <a:buNone/>
              <a:defRPr/>
            </a:lvl6pPr>
            <a:lvl7pPr lvl="6" algn="ctr">
              <a:lnSpc>
                <a:spcPct val="100000"/>
              </a:lnSpc>
              <a:spcBef>
                <a:spcPts val="0"/>
              </a:spcBef>
              <a:spcAft>
                <a:spcPts val="0"/>
              </a:spcAft>
              <a:buClr>
                <a:srgbClr val="000000"/>
              </a:buClr>
              <a:buSzPts val="1800"/>
              <a:buNone/>
              <a:defRPr/>
            </a:lvl7pPr>
            <a:lvl8pPr lvl="7" algn="ctr">
              <a:lnSpc>
                <a:spcPct val="100000"/>
              </a:lnSpc>
              <a:spcBef>
                <a:spcPts val="0"/>
              </a:spcBef>
              <a:spcAft>
                <a:spcPts val="0"/>
              </a:spcAft>
              <a:buClr>
                <a:srgbClr val="000000"/>
              </a:buClr>
              <a:buSzPts val="1800"/>
              <a:buNone/>
              <a:defRPr/>
            </a:lvl8pPr>
            <a:lvl9pPr lvl="8" algn="ctr">
              <a:lnSpc>
                <a:spcPct val="100000"/>
              </a:lnSpc>
              <a:spcBef>
                <a:spcPts val="0"/>
              </a:spcBef>
              <a:spcAft>
                <a:spcPts val="0"/>
              </a:spcAft>
              <a:buClr>
                <a:srgbClr val="000000"/>
              </a:buClr>
              <a:buSzPts val="1800"/>
              <a:buNone/>
              <a:defRPr/>
            </a:lvl9pPr>
          </a:lstStyle>
          <a:p>
            <a:endParaRPr/>
          </a:p>
        </p:txBody>
      </p:sp>
      <p:sp>
        <p:nvSpPr>
          <p:cNvPr id="11" name="Google Shape;11;p103"/>
          <p:cNvSpPr txBox="1">
            <a:spLocks noGrp="1"/>
          </p:cNvSpPr>
          <p:nvPr>
            <p:ph type="body" idx="1"/>
          </p:nvPr>
        </p:nvSpPr>
        <p:spPr>
          <a:xfrm>
            <a:off x="1270000" y="5029200"/>
            <a:ext cx="10464800" cy="1130300"/>
          </a:xfrm>
          <a:prstGeom prst="rect">
            <a:avLst/>
          </a:prstGeom>
          <a:noFill/>
          <a:ln>
            <a:noFill/>
          </a:ln>
        </p:spPr>
        <p:txBody>
          <a:bodyPr spcFirstLastPara="1" wrap="square" lIns="50800" tIns="50800" rIns="50800" bIns="50800" anchor="t" anchorCtr="0">
            <a:normAutofit/>
          </a:bodyPr>
          <a:lstStyle>
            <a:lvl1pPr marL="457200" lvl="0" indent="-228600" algn="ctr">
              <a:lnSpc>
                <a:spcPct val="100000"/>
              </a:lnSpc>
              <a:spcBef>
                <a:spcPts val="0"/>
              </a:spcBef>
              <a:spcAft>
                <a:spcPts val="0"/>
              </a:spcAft>
              <a:buClr>
                <a:srgbClr val="000000"/>
              </a:buClr>
              <a:buSzPts val="3200"/>
              <a:buFont typeface="Helvetica Neue"/>
              <a:buNone/>
              <a:defRPr sz="3200"/>
            </a:lvl1pPr>
            <a:lvl2pPr marL="914400" lvl="1" indent="-228600" algn="ctr">
              <a:lnSpc>
                <a:spcPct val="100000"/>
              </a:lnSpc>
              <a:spcBef>
                <a:spcPts val="0"/>
              </a:spcBef>
              <a:spcAft>
                <a:spcPts val="0"/>
              </a:spcAft>
              <a:buClr>
                <a:srgbClr val="000000"/>
              </a:buClr>
              <a:buSzPts val="3200"/>
              <a:buFont typeface="Helvetica Neue"/>
              <a:buNone/>
              <a:defRPr sz="3200"/>
            </a:lvl2pPr>
            <a:lvl3pPr marL="1371600" lvl="2" indent="-228600" algn="ctr">
              <a:lnSpc>
                <a:spcPct val="100000"/>
              </a:lnSpc>
              <a:spcBef>
                <a:spcPts val="0"/>
              </a:spcBef>
              <a:spcAft>
                <a:spcPts val="0"/>
              </a:spcAft>
              <a:buClr>
                <a:srgbClr val="000000"/>
              </a:buClr>
              <a:buSzPts val="3200"/>
              <a:buFont typeface="Helvetica Neue"/>
              <a:buNone/>
              <a:defRPr sz="3200"/>
            </a:lvl3pPr>
            <a:lvl4pPr marL="1828800" lvl="3" indent="-228600" algn="ctr">
              <a:lnSpc>
                <a:spcPct val="100000"/>
              </a:lnSpc>
              <a:spcBef>
                <a:spcPts val="0"/>
              </a:spcBef>
              <a:spcAft>
                <a:spcPts val="0"/>
              </a:spcAft>
              <a:buClr>
                <a:srgbClr val="000000"/>
              </a:buClr>
              <a:buSzPts val="3200"/>
              <a:buFont typeface="Helvetica Neue"/>
              <a:buNone/>
              <a:defRPr sz="3200"/>
            </a:lvl4pPr>
            <a:lvl5pPr marL="2286000" lvl="4" indent="-228600" algn="ctr">
              <a:lnSpc>
                <a:spcPct val="100000"/>
              </a:lnSpc>
              <a:spcBef>
                <a:spcPts val="0"/>
              </a:spcBef>
              <a:spcAft>
                <a:spcPts val="0"/>
              </a:spcAft>
              <a:buClr>
                <a:srgbClr val="000000"/>
              </a:buClr>
              <a:buSzPts val="3200"/>
              <a:buFont typeface="Helvetica Neue"/>
              <a:buNone/>
              <a:defRPr sz="3200"/>
            </a:lvl5pPr>
            <a:lvl6pPr marL="2743200" lvl="5" indent="-314325" algn="l">
              <a:lnSpc>
                <a:spcPct val="100000"/>
              </a:lnSpc>
              <a:spcBef>
                <a:spcPts val="4200"/>
              </a:spcBef>
              <a:spcAft>
                <a:spcPts val="0"/>
              </a:spcAft>
              <a:buClr>
                <a:srgbClr val="000000"/>
              </a:buClr>
              <a:buSzPts val="1350"/>
              <a:buChar char="•"/>
              <a:defRPr/>
            </a:lvl6pPr>
            <a:lvl7pPr marL="3200400" lvl="6" indent="-314325" algn="l">
              <a:lnSpc>
                <a:spcPct val="100000"/>
              </a:lnSpc>
              <a:spcBef>
                <a:spcPts val="4200"/>
              </a:spcBef>
              <a:spcAft>
                <a:spcPts val="0"/>
              </a:spcAft>
              <a:buClr>
                <a:srgbClr val="000000"/>
              </a:buClr>
              <a:buSzPts val="1350"/>
              <a:buChar char="•"/>
              <a:defRPr/>
            </a:lvl7pPr>
            <a:lvl8pPr marL="3657600" lvl="7" indent="-314325" algn="l">
              <a:lnSpc>
                <a:spcPct val="100000"/>
              </a:lnSpc>
              <a:spcBef>
                <a:spcPts val="4200"/>
              </a:spcBef>
              <a:spcAft>
                <a:spcPts val="0"/>
              </a:spcAft>
              <a:buClr>
                <a:srgbClr val="000000"/>
              </a:buClr>
              <a:buSzPts val="1350"/>
              <a:buChar char="•"/>
              <a:defRPr/>
            </a:lvl8pPr>
            <a:lvl9pPr marL="4114800" lvl="8" indent="-314325" algn="l">
              <a:lnSpc>
                <a:spcPct val="100000"/>
              </a:lnSpc>
              <a:spcBef>
                <a:spcPts val="4200"/>
              </a:spcBef>
              <a:spcAft>
                <a:spcPts val="0"/>
              </a:spcAft>
              <a:buClr>
                <a:srgbClr val="000000"/>
              </a:buClr>
              <a:buSzPts val="1350"/>
              <a:buChar char="•"/>
              <a:defRPr/>
            </a:lvl9pPr>
          </a:lstStyle>
          <a:p>
            <a:endParaRPr/>
          </a:p>
        </p:txBody>
      </p:sp>
      <p:sp>
        <p:nvSpPr>
          <p:cNvPr id="12" name="Google Shape;12;p103"/>
          <p:cNvSpPr txBox="1">
            <a:spLocks noGrp="1"/>
          </p:cNvSpPr>
          <p:nvPr>
            <p:ph type="sldNum" idx="12"/>
          </p:nvPr>
        </p:nvSpPr>
        <p:spPr>
          <a:xfrm>
            <a:off x="6311798" y="9251950"/>
            <a:ext cx="368504" cy="381000"/>
          </a:xfrm>
          <a:prstGeom prst="rect">
            <a:avLst/>
          </a:prstGeom>
          <a:noFill/>
          <a:ln>
            <a:noFill/>
          </a:ln>
        </p:spPr>
        <p:txBody>
          <a:bodyPr spcFirstLastPara="1" wrap="square" lIns="50800" tIns="50800" rIns="50800" bIns="50800" anchor="t" anchorCtr="0">
            <a:spAutoFit/>
          </a:bodyPr>
          <a:lstStyle>
            <a:lvl1pPr marL="0" marR="0" lvl="0" indent="0" algn="ctr">
              <a:lnSpc>
                <a:spcPct val="100000"/>
              </a:lnSpc>
              <a:spcBef>
                <a:spcPts val="0"/>
              </a:spcBef>
              <a:spcAft>
                <a:spcPts val="0"/>
              </a:spcAft>
              <a:buClr>
                <a:srgbClr val="000000"/>
              </a:buClr>
              <a:buSzPts val="1800"/>
              <a:buFont typeface="Helvetica Neue Light"/>
              <a:buNone/>
              <a:defRPr sz="1800" b="0" i="0" u="none" strike="noStrike" cap="none">
                <a:solidFill>
                  <a:srgbClr val="000000"/>
                </a:solidFill>
                <a:latin typeface="Helvetica Neue Light"/>
                <a:ea typeface="Helvetica Neue Light"/>
                <a:cs typeface="Helvetica Neue Light"/>
                <a:sym typeface="Helvetica Neue Light"/>
              </a:defRPr>
            </a:lvl1pPr>
            <a:lvl2pPr marL="0" marR="0" lvl="1" indent="0" algn="ctr">
              <a:lnSpc>
                <a:spcPct val="100000"/>
              </a:lnSpc>
              <a:spcBef>
                <a:spcPts val="0"/>
              </a:spcBef>
              <a:spcAft>
                <a:spcPts val="0"/>
              </a:spcAft>
              <a:buClr>
                <a:srgbClr val="000000"/>
              </a:buClr>
              <a:buSzPts val="1800"/>
              <a:buFont typeface="Helvetica Neue Light"/>
              <a:buNone/>
              <a:defRPr sz="1800" b="0" i="0" u="none" strike="noStrike" cap="none">
                <a:solidFill>
                  <a:srgbClr val="000000"/>
                </a:solidFill>
                <a:latin typeface="Helvetica Neue Light"/>
                <a:ea typeface="Helvetica Neue Light"/>
                <a:cs typeface="Helvetica Neue Light"/>
                <a:sym typeface="Helvetica Neue Light"/>
              </a:defRPr>
            </a:lvl2pPr>
            <a:lvl3pPr marL="0" marR="0" lvl="2" indent="0" algn="ctr">
              <a:lnSpc>
                <a:spcPct val="100000"/>
              </a:lnSpc>
              <a:spcBef>
                <a:spcPts val="0"/>
              </a:spcBef>
              <a:spcAft>
                <a:spcPts val="0"/>
              </a:spcAft>
              <a:buClr>
                <a:srgbClr val="000000"/>
              </a:buClr>
              <a:buSzPts val="1800"/>
              <a:buFont typeface="Helvetica Neue Light"/>
              <a:buNone/>
              <a:defRPr sz="1800" b="0" i="0" u="none" strike="noStrike" cap="none">
                <a:solidFill>
                  <a:srgbClr val="000000"/>
                </a:solidFill>
                <a:latin typeface="Helvetica Neue Light"/>
                <a:ea typeface="Helvetica Neue Light"/>
                <a:cs typeface="Helvetica Neue Light"/>
                <a:sym typeface="Helvetica Neue Light"/>
              </a:defRPr>
            </a:lvl3pPr>
            <a:lvl4pPr marL="0" marR="0" lvl="3" indent="0" algn="ctr">
              <a:lnSpc>
                <a:spcPct val="100000"/>
              </a:lnSpc>
              <a:spcBef>
                <a:spcPts val="0"/>
              </a:spcBef>
              <a:spcAft>
                <a:spcPts val="0"/>
              </a:spcAft>
              <a:buClr>
                <a:srgbClr val="000000"/>
              </a:buClr>
              <a:buSzPts val="1800"/>
              <a:buFont typeface="Helvetica Neue Light"/>
              <a:buNone/>
              <a:defRPr sz="1800" b="0" i="0" u="none" strike="noStrike" cap="none">
                <a:solidFill>
                  <a:srgbClr val="000000"/>
                </a:solidFill>
                <a:latin typeface="Helvetica Neue Light"/>
                <a:ea typeface="Helvetica Neue Light"/>
                <a:cs typeface="Helvetica Neue Light"/>
                <a:sym typeface="Helvetica Neue Light"/>
              </a:defRPr>
            </a:lvl4pPr>
            <a:lvl5pPr marL="0" marR="0" lvl="4" indent="0" algn="ctr">
              <a:lnSpc>
                <a:spcPct val="100000"/>
              </a:lnSpc>
              <a:spcBef>
                <a:spcPts val="0"/>
              </a:spcBef>
              <a:spcAft>
                <a:spcPts val="0"/>
              </a:spcAft>
              <a:buClr>
                <a:srgbClr val="000000"/>
              </a:buClr>
              <a:buSzPts val="1800"/>
              <a:buFont typeface="Helvetica Neue Light"/>
              <a:buNone/>
              <a:defRPr sz="1800" b="0" i="0" u="none" strike="noStrike" cap="none">
                <a:solidFill>
                  <a:srgbClr val="000000"/>
                </a:solidFill>
                <a:latin typeface="Helvetica Neue Light"/>
                <a:ea typeface="Helvetica Neue Light"/>
                <a:cs typeface="Helvetica Neue Light"/>
                <a:sym typeface="Helvetica Neue Light"/>
              </a:defRPr>
            </a:lvl5pPr>
            <a:lvl6pPr marL="0" marR="0" lvl="5" indent="0" algn="ctr">
              <a:lnSpc>
                <a:spcPct val="100000"/>
              </a:lnSpc>
              <a:spcBef>
                <a:spcPts val="0"/>
              </a:spcBef>
              <a:spcAft>
                <a:spcPts val="0"/>
              </a:spcAft>
              <a:buClr>
                <a:srgbClr val="000000"/>
              </a:buClr>
              <a:buSzPts val="1800"/>
              <a:buFont typeface="Helvetica Neue Light"/>
              <a:buNone/>
              <a:defRPr sz="1800" b="0" i="0" u="none" strike="noStrike" cap="none">
                <a:solidFill>
                  <a:srgbClr val="000000"/>
                </a:solidFill>
                <a:latin typeface="Helvetica Neue Light"/>
                <a:ea typeface="Helvetica Neue Light"/>
                <a:cs typeface="Helvetica Neue Light"/>
                <a:sym typeface="Helvetica Neue Light"/>
              </a:defRPr>
            </a:lvl6pPr>
            <a:lvl7pPr marL="0" marR="0" lvl="6" indent="0" algn="ctr">
              <a:lnSpc>
                <a:spcPct val="100000"/>
              </a:lnSpc>
              <a:spcBef>
                <a:spcPts val="0"/>
              </a:spcBef>
              <a:spcAft>
                <a:spcPts val="0"/>
              </a:spcAft>
              <a:buClr>
                <a:srgbClr val="000000"/>
              </a:buClr>
              <a:buSzPts val="1800"/>
              <a:buFont typeface="Helvetica Neue Light"/>
              <a:buNone/>
              <a:defRPr sz="1800" b="0" i="0" u="none" strike="noStrike" cap="none">
                <a:solidFill>
                  <a:srgbClr val="000000"/>
                </a:solidFill>
                <a:latin typeface="Helvetica Neue Light"/>
                <a:ea typeface="Helvetica Neue Light"/>
                <a:cs typeface="Helvetica Neue Light"/>
                <a:sym typeface="Helvetica Neue Light"/>
              </a:defRPr>
            </a:lvl7pPr>
            <a:lvl8pPr marL="0" marR="0" lvl="7" indent="0" algn="ctr">
              <a:lnSpc>
                <a:spcPct val="100000"/>
              </a:lnSpc>
              <a:spcBef>
                <a:spcPts val="0"/>
              </a:spcBef>
              <a:spcAft>
                <a:spcPts val="0"/>
              </a:spcAft>
              <a:buClr>
                <a:srgbClr val="000000"/>
              </a:buClr>
              <a:buSzPts val="1800"/>
              <a:buFont typeface="Helvetica Neue Light"/>
              <a:buNone/>
              <a:defRPr sz="1800" b="0" i="0" u="none" strike="noStrike" cap="none">
                <a:solidFill>
                  <a:srgbClr val="000000"/>
                </a:solidFill>
                <a:latin typeface="Helvetica Neue Light"/>
                <a:ea typeface="Helvetica Neue Light"/>
                <a:cs typeface="Helvetica Neue Light"/>
                <a:sym typeface="Helvetica Neue Light"/>
              </a:defRPr>
            </a:lvl8pPr>
            <a:lvl9pPr marL="0" marR="0" lvl="8" indent="0" algn="ctr">
              <a:lnSpc>
                <a:spcPct val="100000"/>
              </a:lnSpc>
              <a:spcBef>
                <a:spcPts val="0"/>
              </a:spcBef>
              <a:spcAft>
                <a:spcPts val="0"/>
              </a:spcAft>
              <a:buClr>
                <a:srgbClr val="000000"/>
              </a:buClr>
              <a:buSzPts val="1800"/>
              <a:buFont typeface="Helvetica Neue Light"/>
              <a:buNone/>
              <a:defRPr sz="1800" b="0" i="0" u="none" strike="noStrike" cap="none">
                <a:solidFill>
                  <a:srgbClr val="000000"/>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大標題、項目符號與照片">
  <p:cSld name="大標題、項目符號與照片">
    <p:spTree>
      <p:nvGrpSpPr>
        <p:cNvPr id="1" name="Shape 42"/>
        <p:cNvGrpSpPr/>
        <p:nvPr/>
      </p:nvGrpSpPr>
      <p:grpSpPr>
        <a:xfrm>
          <a:off x="0" y="0"/>
          <a:ext cx="0" cy="0"/>
          <a:chOff x="0" y="0"/>
          <a:chExt cx="0" cy="0"/>
        </a:xfrm>
      </p:grpSpPr>
      <p:sp>
        <p:nvSpPr>
          <p:cNvPr id="43" name="Google Shape;43;p112"/>
          <p:cNvSpPr>
            <a:spLocks noGrp="1"/>
          </p:cNvSpPr>
          <p:nvPr>
            <p:ph type="pic" idx="2"/>
          </p:nvPr>
        </p:nvSpPr>
        <p:spPr>
          <a:xfrm>
            <a:off x="6718300" y="2603500"/>
            <a:ext cx="5334000" cy="6286500"/>
          </a:xfrm>
          <a:prstGeom prst="rect">
            <a:avLst/>
          </a:prstGeom>
          <a:noFill/>
          <a:ln>
            <a:noFill/>
          </a:ln>
        </p:spPr>
      </p:sp>
      <p:sp>
        <p:nvSpPr>
          <p:cNvPr id="44" name="Google Shape;44;p112"/>
          <p:cNvSpPr txBox="1">
            <a:spLocks noGrp="1"/>
          </p:cNvSpPr>
          <p:nvPr>
            <p:ph type="title"/>
          </p:nvPr>
        </p:nvSpPr>
        <p:spPr>
          <a:xfrm>
            <a:off x="952500" y="444500"/>
            <a:ext cx="11099800" cy="2159000"/>
          </a:xfrm>
          <a:prstGeom prst="rect">
            <a:avLst/>
          </a:prstGeom>
          <a:noFill/>
          <a:ln>
            <a:noFill/>
          </a:ln>
        </p:spPr>
        <p:txBody>
          <a:bodyPr spcFirstLastPara="1" wrap="square" lIns="50800" tIns="50800" rIns="50800" bIns="50800" anchor="ctr" anchorCtr="0">
            <a:normAutofit/>
          </a:bodyPr>
          <a:lstStyle>
            <a:lvl1pPr lvl="0" algn="ctr">
              <a:lnSpc>
                <a:spcPct val="100000"/>
              </a:lnSpc>
              <a:spcBef>
                <a:spcPts val="0"/>
              </a:spcBef>
              <a:spcAft>
                <a:spcPts val="0"/>
              </a:spcAft>
              <a:buClr>
                <a:srgbClr val="000000"/>
              </a:buClr>
              <a:buSzPts val="1800"/>
              <a:buNone/>
              <a:defRPr/>
            </a:lvl1pPr>
            <a:lvl2pPr lvl="1" algn="ctr">
              <a:lnSpc>
                <a:spcPct val="100000"/>
              </a:lnSpc>
              <a:spcBef>
                <a:spcPts val="0"/>
              </a:spcBef>
              <a:spcAft>
                <a:spcPts val="0"/>
              </a:spcAft>
              <a:buClr>
                <a:srgbClr val="000000"/>
              </a:buClr>
              <a:buSzPts val="1800"/>
              <a:buNone/>
              <a:defRPr/>
            </a:lvl2pPr>
            <a:lvl3pPr lvl="2" algn="ctr">
              <a:lnSpc>
                <a:spcPct val="100000"/>
              </a:lnSpc>
              <a:spcBef>
                <a:spcPts val="0"/>
              </a:spcBef>
              <a:spcAft>
                <a:spcPts val="0"/>
              </a:spcAft>
              <a:buClr>
                <a:srgbClr val="000000"/>
              </a:buClr>
              <a:buSzPts val="1800"/>
              <a:buNone/>
              <a:defRPr/>
            </a:lvl3pPr>
            <a:lvl4pPr lvl="3" algn="ctr">
              <a:lnSpc>
                <a:spcPct val="100000"/>
              </a:lnSpc>
              <a:spcBef>
                <a:spcPts val="0"/>
              </a:spcBef>
              <a:spcAft>
                <a:spcPts val="0"/>
              </a:spcAft>
              <a:buClr>
                <a:srgbClr val="000000"/>
              </a:buClr>
              <a:buSzPts val="1800"/>
              <a:buNone/>
              <a:defRPr/>
            </a:lvl4pPr>
            <a:lvl5pPr lvl="4" algn="ctr">
              <a:lnSpc>
                <a:spcPct val="100000"/>
              </a:lnSpc>
              <a:spcBef>
                <a:spcPts val="0"/>
              </a:spcBef>
              <a:spcAft>
                <a:spcPts val="0"/>
              </a:spcAft>
              <a:buClr>
                <a:srgbClr val="000000"/>
              </a:buClr>
              <a:buSzPts val="1800"/>
              <a:buNone/>
              <a:defRPr/>
            </a:lvl5pPr>
            <a:lvl6pPr lvl="5" algn="ctr">
              <a:lnSpc>
                <a:spcPct val="100000"/>
              </a:lnSpc>
              <a:spcBef>
                <a:spcPts val="0"/>
              </a:spcBef>
              <a:spcAft>
                <a:spcPts val="0"/>
              </a:spcAft>
              <a:buClr>
                <a:srgbClr val="000000"/>
              </a:buClr>
              <a:buSzPts val="1800"/>
              <a:buNone/>
              <a:defRPr/>
            </a:lvl6pPr>
            <a:lvl7pPr lvl="6" algn="ctr">
              <a:lnSpc>
                <a:spcPct val="100000"/>
              </a:lnSpc>
              <a:spcBef>
                <a:spcPts val="0"/>
              </a:spcBef>
              <a:spcAft>
                <a:spcPts val="0"/>
              </a:spcAft>
              <a:buClr>
                <a:srgbClr val="000000"/>
              </a:buClr>
              <a:buSzPts val="1800"/>
              <a:buNone/>
              <a:defRPr/>
            </a:lvl7pPr>
            <a:lvl8pPr lvl="7" algn="ctr">
              <a:lnSpc>
                <a:spcPct val="100000"/>
              </a:lnSpc>
              <a:spcBef>
                <a:spcPts val="0"/>
              </a:spcBef>
              <a:spcAft>
                <a:spcPts val="0"/>
              </a:spcAft>
              <a:buClr>
                <a:srgbClr val="000000"/>
              </a:buClr>
              <a:buSzPts val="1800"/>
              <a:buNone/>
              <a:defRPr/>
            </a:lvl8pPr>
            <a:lvl9pPr lvl="8" algn="ctr">
              <a:lnSpc>
                <a:spcPct val="100000"/>
              </a:lnSpc>
              <a:spcBef>
                <a:spcPts val="0"/>
              </a:spcBef>
              <a:spcAft>
                <a:spcPts val="0"/>
              </a:spcAft>
              <a:buClr>
                <a:srgbClr val="000000"/>
              </a:buClr>
              <a:buSzPts val="1800"/>
              <a:buNone/>
              <a:defRPr/>
            </a:lvl9pPr>
          </a:lstStyle>
          <a:p>
            <a:endParaRPr/>
          </a:p>
        </p:txBody>
      </p:sp>
      <p:sp>
        <p:nvSpPr>
          <p:cNvPr id="45" name="Google Shape;45;p112"/>
          <p:cNvSpPr txBox="1">
            <a:spLocks noGrp="1"/>
          </p:cNvSpPr>
          <p:nvPr>
            <p:ph type="body" idx="1"/>
          </p:nvPr>
        </p:nvSpPr>
        <p:spPr>
          <a:xfrm>
            <a:off x="952500" y="2603500"/>
            <a:ext cx="5334000" cy="6286500"/>
          </a:xfrm>
          <a:prstGeom prst="rect">
            <a:avLst/>
          </a:prstGeom>
          <a:noFill/>
          <a:ln>
            <a:noFill/>
          </a:ln>
        </p:spPr>
        <p:txBody>
          <a:bodyPr spcFirstLastPara="1" wrap="square" lIns="50800" tIns="50800" rIns="50800" bIns="50800" anchor="t" anchorCtr="0">
            <a:normAutofit/>
          </a:bodyPr>
          <a:lstStyle>
            <a:lvl1pPr marL="457200" lvl="0" indent="-361950" algn="l">
              <a:lnSpc>
                <a:spcPct val="100000"/>
              </a:lnSpc>
              <a:spcBef>
                <a:spcPts val="3200"/>
              </a:spcBef>
              <a:spcAft>
                <a:spcPts val="0"/>
              </a:spcAft>
              <a:buClr>
                <a:srgbClr val="000000"/>
              </a:buClr>
              <a:buSzPts val="2100"/>
              <a:buFont typeface="Helvetica Neue"/>
              <a:buChar char="•"/>
              <a:defRPr sz="2800"/>
            </a:lvl1pPr>
            <a:lvl2pPr marL="914400" lvl="1" indent="-361950" algn="l">
              <a:lnSpc>
                <a:spcPct val="100000"/>
              </a:lnSpc>
              <a:spcBef>
                <a:spcPts val="3200"/>
              </a:spcBef>
              <a:spcAft>
                <a:spcPts val="0"/>
              </a:spcAft>
              <a:buClr>
                <a:srgbClr val="000000"/>
              </a:buClr>
              <a:buSzPts val="2100"/>
              <a:buFont typeface="Helvetica Neue"/>
              <a:buChar char="•"/>
              <a:defRPr sz="2800"/>
            </a:lvl2pPr>
            <a:lvl3pPr marL="1371600" lvl="2" indent="-361950" algn="l">
              <a:lnSpc>
                <a:spcPct val="100000"/>
              </a:lnSpc>
              <a:spcBef>
                <a:spcPts val="3200"/>
              </a:spcBef>
              <a:spcAft>
                <a:spcPts val="0"/>
              </a:spcAft>
              <a:buClr>
                <a:srgbClr val="000000"/>
              </a:buClr>
              <a:buSzPts val="2100"/>
              <a:buFont typeface="Helvetica Neue"/>
              <a:buChar char="•"/>
              <a:defRPr sz="2800"/>
            </a:lvl3pPr>
            <a:lvl4pPr marL="1828800" lvl="3" indent="-361950" algn="l">
              <a:lnSpc>
                <a:spcPct val="100000"/>
              </a:lnSpc>
              <a:spcBef>
                <a:spcPts val="3200"/>
              </a:spcBef>
              <a:spcAft>
                <a:spcPts val="0"/>
              </a:spcAft>
              <a:buClr>
                <a:srgbClr val="000000"/>
              </a:buClr>
              <a:buSzPts val="2100"/>
              <a:buFont typeface="Helvetica Neue"/>
              <a:buChar char="•"/>
              <a:defRPr sz="2800"/>
            </a:lvl4pPr>
            <a:lvl5pPr marL="2286000" lvl="4" indent="-361950" algn="l">
              <a:lnSpc>
                <a:spcPct val="100000"/>
              </a:lnSpc>
              <a:spcBef>
                <a:spcPts val="3200"/>
              </a:spcBef>
              <a:spcAft>
                <a:spcPts val="0"/>
              </a:spcAft>
              <a:buClr>
                <a:srgbClr val="000000"/>
              </a:buClr>
              <a:buSzPts val="2100"/>
              <a:buFont typeface="Helvetica Neue"/>
              <a:buChar char="•"/>
              <a:defRPr sz="2800"/>
            </a:lvl5pPr>
            <a:lvl6pPr marL="2743200" lvl="5" indent="-314325" algn="l">
              <a:lnSpc>
                <a:spcPct val="100000"/>
              </a:lnSpc>
              <a:spcBef>
                <a:spcPts val="4200"/>
              </a:spcBef>
              <a:spcAft>
                <a:spcPts val="0"/>
              </a:spcAft>
              <a:buClr>
                <a:srgbClr val="000000"/>
              </a:buClr>
              <a:buSzPts val="1350"/>
              <a:buChar char="•"/>
              <a:defRPr/>
            </a:lvl6pPr>
            <a:lvl7pPr marL="3200400" lvl="6" indent="-314325" algn="l">
              <a:lnSpc>
                <a:spcPct val="100000"/>
              </a:lnSpc>
              <a:spcBef>
                <a:spcPts val="4200"/>
              </a:spcBef>
              <a:spcAft>
                <a:spcPts val="0"/>
              </a:spcAft>
              <a:buClr>
                <a:srgbClr val="000000"/>
              </a:buClr>
              <a:buSzPts val="1350"/>
              <a:buChar char="•"/>
              <a:defRPr/>
            </a:lvl7pPr>
            <a:lvl8pPr marL="3657600" lvl="7" indent="-314325" algn="l">
              <a:lnSpc>
                <a:spcPct val="100000"/>
              </a:lnSpc>
              <a:spcBef>
                <a:spcPts val="4200"/>
              </a:spcBef>
              <a:spcAft>
                <a:spcPts val="0"/>
              </a:spcAft>
              <a:buClr>
                <a:srgbClr val="000000"/>
              </a:buClr>
              <a:buSzPts val="1350"/>
              <a:buChar char="•"/>
              <a:defRPr/>
            </a:lvl8pPr>
            <a:lvl9pPr marL="4114800" lvl="8" indent="-314325" algn="l">
              <a:lnSpc>
                <a:spcPct val="100000"/>
              </a:lnSpc>
              <a:spcBef>
                <a:spcPts val="4200"/>
              </a:spcBef>
              <a:spcAft>
                <a:spcPts val="0"/>
              </a:spcAft>
              <a:buClr>
                <a:srgbClr val="000000"/>
              </a:buClr>
              <a:buSzPts val="1350"/>
              <a:buChar char="•"/>
              <a:defRPr/>
            </a:lvl9pPr>
          </a:lstStyle>
          <a:p>
            <a:endParaRPr/>
          </a:p>
        </p:txBody>
      </p:sp>
      <p:sp>
        <p:nvSpPr>
          <p:cNvPr id="46" name="Google Shape;46;p112"/>
          <p:cNvSpPr txBox="1">
            <a:spLocks noGrp="1"/>
          </p:cNvSpPr>
          <p:nvPr>
            <p:ph type="sldNum" idx="12"/>
          </p:nvPr>
        </p:nvSpPr>
        <p:spPr>
          <a:xfrm>
            <a:off x="6311798" y="9251950"/>
            <a:ext cx="368504" cy="381000"/>
          </a:xfrm>
          <a:prstGeom prst="rect">
            <a:avLst/>
          </a:prstGeom>
          <a:noFill/>
          <a:ln>
            <a:noFill/>
          </a:ln>
        </p:spPr>
        <p:txBody>
          <a:bodyPr spcFirstLastPara="1" wrap="square" lIns="50800" tIns="50800" rIns="50800" bIns="50800" anchor="t" anchorCtr="0">
            <a:spAutoFit/>
          </a:bodyPr>
          <a:lstStyle>
            <a:lvl1pPr marL="0" marR="0" lvl="0" indent="0" algn="ctr">
              <a:lnSpc>
                <a:spcPct val="100000"/>
              </a:lnSpc>
              <a:spcBef>
                <a:spcPts val="0"/>
              </a:spcBef>
              <a:spcAft>
                <a:spcPts val="0"/>
              </a:spcAft>
              <a:buClr>
                <a:srgbClr val="000000"/>
              </a:buClr>
              <a:buSzPts val="1800"/>
              <a:buFont typeface="Helvetica Neue Light"/>
              <a:buNone/>
              <a:defRPr sz="1800" b="0" i="0" u="none" strike="noStrike" cap="none">
                <a:solidFill>
                  <a:srgbClr val="000000"/>
                </a:solidFill>
                <a:latin typeface="Helvetica Neue Light"/>
                <a:ea typeface="Helvetica Neue Light"/>
                <a:cs typeface="Helvetica Neue Light"/>
                <a:sym typeface="Helvetica Neue Light"/>
              </a:defRPr>
            </a:lvl1pPr>
            <a:lvl2pPr marL="0" marR="0" lvl="1" indent="0" algn="ctr">
              <a:lnSpc>
                <a:spcPct val="100000"/>
              </a:lnSpc>
              <a:spcBef>
                <a:spcPts val="0"/>
              </a:spcBef>
              <a:spcAft>
                <a:spcPts val="0"/>
              </a:spcAft>
              <a:buClr>
                <a:srgbClr val="000000"/>
              </a:buClr>
              <a:buSzPts val="1800"/>
              <a:buFont typeface="Helvetica Neue Light"/>
              <a:buNone/>
              <a:defRPr sz="1800" b="0" i="0" u="none" strike="noStrike" cap="none">
                <a:solidFill>
                  <a:srgbClr val="000000"/>
                </a:solidFill>
                <a:latin typeface="Helvetica Neue Light"/>
                <a:ea typeface="Helvetica Neue Light"/>
                <a:cs typeface="Helvetica Neue Light"/>
                <a:sym typeface="Helvetica Neue Light"/>
              </a:defRPr>
            </a:lvl2pPr>
            <a:lvl3pPr marL="0" marR="0" lvl="2" indent="0" algn="ctr">
              <a:lnSpc>
                <a:spcPct val="100000"/>
              </a:lnSpc>
              <a:spcBef>
                <a:spcPts val="0"/>
              </a:spcBef>
              <a:spcAft>
                <a:spcPts val="0"/>
              </a:spcAft>
              <a:buClr>
                <a:srgbClr val="000000"/>
              </a:buClr>
              <a:buSzPts val="1800"/>
              <a:buFont typeface="Helvetica Neue Light"/>
              <a:buNone/>
              <a:defRPr sz="1800" b="0" i="0" u="none" strike="noStrike" cap="none">
                <a:solidFill>
                  <a:srgbClr val="000000"/>
                </a:solidFill>
                <a:latin typeface="Helvetica Neue Light"/>
                <a:ea typeface="Helvetica Neue Light"/>
                <a:cs typeface="Helvetica Neue Light"/>
                <a:sym typeface="Helvetica Neue Light"/>
              </a:defRPr>
            </a:lvl3pPr>
            <a:lvl4pPr marL="0" marR="0" lvl="3" indent="0" algn="ctr">
              <a:lnSpc>
                <a:spcPct val="100000"/>
              </a:lnSpc>
              <a:spcBef>
                <a:spcPts val="0"/>
              </a:spcBef>
              <a:spcAft>
                <a:spcPts val="0"/>
              </a:spcAft>
              <a:buClr>
                <a:srgbClr val="000000"/>
              </a:buClr>
              <a:buSzPts val="1800"/>
              <a:buFont typeface="Helvetica Neue Light"/>
              <a:buNone/>
              <a:defRPr sz="1800" b="0" i="0" u="none" strike="noStrike" cap="none">
                <a:solidFill>
                  <a:srgbClr val="000000"/>
                </a:solidFill>
                <a:latin typeface="Helvetica Neue Light"/>
                <a:ea typeface="Helvetica Neue Light"/>
                <a:cs typeface="Helvetica Neue Light"/>
                <a:sym typeface="Helvetica Neue Light"/>
              </a:defRPr>
            </a:lvl4pPr>
            <a:lvl5pPr marL="0" marR="0" lvl="4" indent="0" algn="ctr">
              <a:lnSpc>
                <a:spcPct val="100000"/>
              </a:lnSpc>
              <a:spcBef>
                <a:spcPts val="0"/>
              </a:spcBef>
              <a:spcAft>
                <a:spcPts val="0"/>
              </a:spcAft>
              <a:buClr>
                <a:srgbClr val="000000"/>
              </a:buClr>
              <a:buSzPts val="1800"/>
              <a:buFont typeface="Helvetica Neue Light"/>
              <a:buNone/>
              <a:defRPr sz="1800" b="0" i="0" u="none" strike="noStrike" cap="none">
                <a:solidFill>
                  <a:srgbClr val="000000"/>
                </a:solidFill>
                <a:latin typeface="Helvetica Neue Light"/>
                <a:ea typeface="Helvetica Neue Light"/>
                <a:cs typeface="Helvetica Neue Light"/>
                <a:sym typeface="Helvetica Neue Light"/>
              </a:defRPr>
            </a:lvl5pPr>
            <a:lvl6pPr marL="0" marR="0" lvl="5" indent="0" algn="ctr">
              <a:lnSpc>
                <a:spcPct val="100000"/>
              </a:lnSpc>
              <a:spcBef>
                <a:spcPts val="0"/>
              </a:spcBef>
              <a:spcAft>
                <a:spcPts val="0"/>
              </a:spcAft>
              <a:buClr>
                <a:srgbClr val="000000"/>
              </a:buClr>
              <a:buSzPts val="1800"/>
              <a:buFont typeface="Helvetica Neue Light"/>
              <a:buNone/>
              <a:defRPr sz="1800" b="0" i="0" u="none" strike="noStrike" cap="none">
                <a:solidFill>
                  <a:srgbClr val="000000"/>
                </a:solidFill>
                <a:latin typeface="Helvetica Neue Light"/>
                <a:ea typeface="Helvetica Neue Light"/>
                <a:cs typeface="Helvetica Neue Light"/>
                <a:sym typeface="Helvetica Neue Light"/>
              </a:defRPr>
            </a:lvl6pPr>
            <a:lvl7pPr marL="0" marR="0" lvl="6" indent="0" algn="ctr">
              <a:lnSpc>
                <a:spcPct val="100000"/>
              </a:lnSpc>
              <a:spcBef>
                <a:spcPts val="0"/>
              </a:spcBef>
              <a:spcAft>
                <a:spcPts val="0"/>
              </a:spcAft>
              <a:buClr>
                <a:srgbClr val="000000"/>
              </a:buClr>
              <a:buSzPts val="1800"/>
              <a:buFont typeface="Helvetica Neue Light"/>
              <a:buNone/>
              <a:defRPr sz="1800" b="0" i="0" u="none" strike="noStrike" cap="none">
                <a:solidFill>
                  <a:srgbClr val="000000"/>
                </a:solidFill>
                <a:latin typeface="Helvetica Neue Light"/>
                <a:ea typeface="Helvetica Neue Light"/>
                <a:cs typeface="Helvetica Neue Light"/>
                <a:sym typeface="Helvetica Neue Light"/>
              </a:defRPr>
            </a:lvl7pPr>
            <a:lvl8pPr marL="0" marR="0" lvl="7" indent="0" algn="ctr">
              <a:lnSpc>
                <a:spcPct val="100000"/>
              </a:lnSpc>
              <a:spcBef>
                <a:spcPts val="0"/>
              </a:spcBef>
              <a:spcAft>
                <a:spcPts val="0"/>
              </a:spcAft>
              <a:buClr>
                <a:srgbClr val="000000"/>
              </a:buClr>
              <a:buSzPts val="1800"/>
              <a:buFont typeface="Helvetica Neue Light"/>
              <a:buNone/>
              <a:defRPr sz="1800" b="0" i="0" u="none" strike="noStrike" cap="none">
                <a:solidFill>
                  <a:srgbClr val="000000"/>
                </a:solidFill>
                <a:latin typeface="Helvetica Neue Light"/>
                <a:ea typeface="Helvetica Neue Light"/>
                <a:cs typeface="Helvetica Neue Light"/>
                <a:sym typeface="Helvetica Neue Light"/>
              </a:defRPr>
            </a:lvl8pPr>
            <a:lvl9pPr marL="0" marR="0" lvl="8" indent="0" algn="ctr">
              <a:lnSpc>
                <a:spcPct val="100000"/>
              </a:lnSpc>
              <a:spcBef>
                <a:spcPts val="0"/>
              </a:spcBef>
              <a:spcAft>
                <a:spcPts val="0"/>
              </a:spcAft>
              <a:buClr>
                <a:srgbClr val="000000"/>
              </a:buClr>
              <a:buSzPts val="1800"/>
              <a:buFont typeface="Helvetica Neue Light"/>
              <a:buNone/>
              <a:defRPr sz="1800" b="0" i="0" u="none" strike="noStrike" cap="none">
                <a:solidFill>
                  <a:srgbClr val="000000"/>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照片 - 一頁三張">
  <p:cSld name="照片 - 一頁三張">
    <p:spTree>
      <p:nvGrpSpPr>
        <p:cNvPr id="1" name="Shape 47"/>
        <p:cNvGrpSpPr/>
        <p:nvPr/>
      </p:nvGrpSpPr>
      <p:grpSpPr>
        <a:xfrm>
          <a:off x="0" y="0"/>
          <a:ext cx="0" cy="0"/>
          <a:chOff x="0" y="0"/>
          <a:chExt cx="0" cy="0"/>
        </a:xfrm>
      </p:grpSpPr>
      <p:sp>
        <p:nvSpPr>
          <p:cNvPr id="48" name="Google Shape;48;p113"/>
          <p:cNvSpPr>
            <a:spLocks noGrp="1"/>
          </p:cNvSpPr>
          <p:nvPr>
            <p:ph type="pic" idx="2"/>
          </p:nvPr>
        </p:nvSpPr>
        <p:spPr>
          <a:xfrm>
            <a:off x="6718300" y="5092700"/>
            <a:ext cx="5334000" cy="3771900"/>
          </a:xfrm>
          <a:prstGeom prst="rect">
            <a:avLst/>
          </a:prstGeom>
          <a:noFill/>
          <a:ln>
            <a:noFill/>
          </a:ln>
        </p:spPr>
      </p:sp>
      <p:sp>
        <p:nvSpPr>
          <p:cNvPr id="49" name="Google Shape;49;p113"/>
          <p:cNvSpPr>
            <a:spLocks noGrp="1"/>
          </p:cNvSpPr>
          <p:nvPr>
            <p:ph type="pic" idx="3"/>
          </p:nvPr>
        </p:nvSpPr>
        <p:spPr>
          <a:xfrm>
            <a:off x="6724518" y="889000"/>
            <a:ext cx="5334002" cy="3771900"/>
          </a:xfrm>
          <a:prstGeom prst="rect">
            <a:avLst/>
          </a:prstGeom>
          <a:noFill/>
          <a:ln>
            <a:noFill/>
          </a:ln>
        </p:spPr>
      </p:sp>
      <p:sp>
        <p:nvSpPr>
          <p:cNvPr id="50" name="Google Shape;50;p113"/>
          <p:cNvSpPr>
            <a:spLocks noGrp="1"/>
          </p:cNvSpPr>
          <p:nvPr>
            <p:ph type="pic" idx="4"/>
          </p:nvPr>
        </p:nvSpPr>
        <p:spPr>
          <a:xfrm>
            <a:off x="952500" y="889000"/>
            <a:ext cx="5334000" cy="7975600"/>
          </a:xfrm>
          <a:prstGeom prst="rect">
            <a:avLst/>
          </a:prstGeom>
          <a:noFill/>
          <a:ln>
            <a:noFill/>
          </a:ln>
        </p:spPr>
      </p:sp>
      <p:sp>
        <p:nvSpPr>
          <p:cNvPr id="51" name="Google Shape;51;p113"/>
          <p:cNvSpPr txBox="1">
            <a:spLocks noGrp="1"/>
          </p:cNvSpPr>
          <p:nvPr>
            <p:ph type="sldNum" idx="12"/>
          </p:nvPr>
        </p:nvSpPr>
        <p:spPr>
          <a:xfrm>
            <a:off x="6311798" y="9251950"/>
            <a:ext cx="368504" cy="381000"/>
          </a:xfrm>
          <a:prstGeom prst="rect">
            <a:avLst/>
          </a:prstGeom>
          <a:noFill/>
          <a:ln>
            <a:noFill/>
          </a:ln>
        </p:spPr>
        <p:txBody>
          <a:bodyPr spcFirstLastPara="1" wrap="square" lIns="50800" tIns="50800" rIns="50800" bIns="50800" anchor="t" anchorCtr="0">
            <a:spAutoFit/>
          </a:bodyPr>
          <a:lstStyle>
            <a:lvl1pPr marL="0" marR="0" lvl="0" indent="0" algn="ctr">
              <a:lnSpc>
                <a:spcPct val="100000"/>
              </a:lnSpc>
              <a:spcBef>
                <a:spcPts val="0"/>
              </a:spcBef>
              <a:spcAft>
                <a:spcPts val="0"/>
              </a:spcAft>
              <a:buClr>
                <a:srgbClr val="000000"/>
              </a:buClr>
              <a:buSzPts val="1800"/>
              <a:buFont typeface="Helvetica Neue Light"/>
              <a:buNone/>
              <a:defRPr sz="1800" b="0" i="0" u="none" strike="noStrike" cap="none">
                <a:solidFill>
                  <a:srgbClr val="000000"/>
                </a:solidFill>
                <a:latin typeface="Helvetica Neue Light"/>
                <a:ea typeface="Helvetica Neue Light"/>
                <a:cs typeface="Helvetica Neue Light"/>
                <a:sym typeface="Helvetica Neue Light"/>
              </a:defRPr>
            </a:lvl1pPr>
            <a:lvl2pPr marL="0" marR="0" lvl="1" indent="0" algn="ctr">
              <a:lnSpc>
                <a:spcPct val="100000"/>
              </a:lnSpc>
              <a:spcBef>
                <a:spcPts val="0"/>
              </a:spcBef>
              <a:spcAft>
                <a:spcPts val="0"/>
              </a:spcAft>
              <a:buClr>
                <a:srgbClr val="000000"/>
              </a:buClr>
              <a:buSzPts val="1800"/>
              <a:buFont typeface="Helvetica Neue Light"/>
              <a:buNone/>
              <a:defRPr sz="1800" b="0" i="0" u="none" strike="noStrike" cap="none">
                <a:solidFill>
                  <a:srgbClr val="000000"/>
                </a:solidFill>
                <a:latin typeface="Helvetica Neue Light"/>
                <a:ea typeface="Helvetica Neue Light"/>
                <a:cs typeface="Helvetica Neue Light"/>
                <a:sym typeface="Helvetica Neue Light"/>
              </a:defRPr>
            </a:lvl2pPr>
            <a:lvl3pPr marL="0" marR="0" lvl="2" indent="0" algn="ctr">
              <a:lnSpc>
                <a:spcPct val="100000"/>
              </a:lnSpc>
              <a:spcBef>
                <a:spcPts val="0"/>
              </a:spcBef>
              <a:spcAft>
                <a:spcPts val="0"/>
              </a:spcAft>
              <a:buClr>
                <a:srgbClr val="000000"/>
              </a:buClr>
              <a:buSzPts val="1800"/>
              <a:buFont typeface="Helvetica Neue Light"/>
              <a:buNone/>
              <a:defRPr sz="1800" b="0" i="0" u="none" strike="noStrike" cap="none">
                <a:solidFill>
                  <a:srgbClr val="000000"/>
                </a:solidFill>
                <a:latin typeface="Helvetica Neue Light"/>
                <a:ea typeface="Helvetica Neue Light"/>
                <a:cs typeface="Helvetica Neue Light"/>
                <a:sym typeface="Helvetica Neue Light"/>
              </a:defRPr>
            </a:lvl3pPr>
            <a:lvl4pPr marL="0" marR="0" lvl="3" indent="0" algn="ctr">
              <a:lnSpc>
                <a:spcPct val="100000"/>
              </a:lnSpc>
              <a:spcBef>
                <a:spcPts val="0"/>
              </a:spcBef>
              <a:spcAft>
                <a:spcPts val="0"/>
              </a:spcAft>
              <a:buClr>
                <a:srgbClr val="000000"/>
              </a:buClr>
              <a:buSzPts val="1800"/>
              <a:buFont typeface="Helvetica Neue Light"/>
              <a:buNone/>
              <a:defRPr sz="1800" b="0" i="0" u="none" strike="noStrike" cap="none">
                <a:solidFill>
                  <a:srgbClr val="000000"/>
                </a:solidFill>
                <a:latin typeface="Helvetica Neue Light"/>
                <a:ea typeface="Helvetica Neue Light"/>
                <a:cs typeface="Helvetica Neue Light"/>
                <a:sym typeface="Helvetica Neue Light"/>
              </a:defRPr>
            </a:lvl4pPr>
            <a:lvl5pPr marL="0" marR="0" lvl="4" indent="0" algn="ctr">
              <a:lnSpc>
                <a:spcPct val="100000"/>
              </a:lnSpc>
              <a:spcBef>
                <a:spcPts val="0"/>
              </a:spcBef>
              <a:spcAft>
                <a:spcPts val="0"/>
              </a:spcAft>
              <a:buClr>
                <a:srgbClr val="000000"/>
              </a:buClr>
              <a:buSzPts val="1800"/>
              <a:buFont typeface="Helvetica Neue Light"/>
              <a:buNone/>
              <a:defRPr sz="1800" b="0" i="0" u="none" strike="noStrike" cap="none">
                <a:solidFill>
                  <a:srgbClr val="000000"/>
                </a:solidFill>
                <a:latin typeface="Helvetica Neue Light"/>
                <a:ea typeface="Helvetica Neue Light"/>
                <a:cs typeface="Helvetica Neue Light"/>
                <a:sym typeface="Helvetica Neue Light"/>
              </a:defRPr>
            </a:lvl5pPr>
            <a:lvl6pPr marL="0" marR="0" lvl="5" indent="0" algn="ctr">
              <a:lnSpc>
                <a:spcPct val="100000"/>
              </a:lnSpc>
              <a:spcBef>
                <a:spcPts val="0"/>
              </a:spcBef>
              <a:spcAft>
                <a:spcPts val="0"/>
              </a:spcAft>
              <a:buClr>
                <a:srgbClr val="000000"/>
              </a:buClr>
              <a:buSzPts val="1800"/>
              <a:buFont typeface="Helvetica Neue Light"/>
              <a:buNone/>
              <a:defRPr sz="1800" b="0" i="0" u="none" strike="noStrike" cap="none">
                <a:solidFill>
                  <a:srgbClr val="000000"/>
                </a:solidFill>
                <a:latin typeface="Helvetica Neue Light"/>
                <a:ea typeface="Helvetica Neue Light"/>
                <a:cs typeface="Helvetica Neue Light"/>
                <a:sym typeface="Helvetica Neue Light"/>
              </a:defRPr>
            </a:lvl6pPr>
            <a:lvl7pPr marL="0" marR="0" lvl="6" indent="0" algn="ctr">
              <a:lnSpc>
                <a:spcPct val="100000"/>
              </a:lnSpc>
              <a:spcBef>
                <a:spcPts val="0"/>
              </a:spcBef>
              <a:spcAft>
                <a:spcPts val="0"/>
              </a:spcAft>
              <a:buClr>
                <a:srgbClr val="000000"/>
              </a:buClr>
              <a:buSzPts val="1800"/>
              <a:buFont typeface="Helvetica Neue Light"/>
              <a:buNone/>
              <a:defRPr sz="1800" b="0" i="0" u="none" strike="noStrike" cap="none">
                <a:solidFill>
                  <a:srgbClr val="000000"/>
                </a:solidFill>
                <a:latin typeface="Helvetica Neue Light"/>
                <a:ea typeface="Helvetica Neue Light"/>
                <a:cs typeface="Helvetica Neue Light"/>
                <a:sym typeface="Helvetica Neue Light"/>
              </a:defRPr>
            </a:lvl7pPr>
            <a:lvl8pPr marL="0" marR="0" lvl="7" indent="0" algn="ctr">
              <a:lnSpc>
                <a:spcPct val="100000"/>
              </a:lnSpc>
              <a:spcBef>
                <a:spcPts val="0"/>
              </a:spcBef>
              <a:spcAft>
                <a:spcPts val="0"/>
              </a:spcAft>
              <a:buClr>
                <a:srgbClr val="000000"/>
              </a:buClr>
              <a:buSzPts val="1800"/>
              <a:buFont typeface="Helvetica Neue Light"/>
              <a:buNone/>
              <a:defRPr sz="1800" b="0" i="0" u="none" strike="noStrike" cap="none">
                <a:solidFill>
                  <a:srgbClr val="000000"/>
                </a:solidFill>
                <a:latin typeface="Helvetica Neue Light"/>
                <a:ea typeface="Helvetica Neue Light"/>
                <a:cs typeface="Helvetica Neue Light"/>
                <a:sym typeface="Helvetica Neue Light"/>
              </a:defRPr>
            </a:lvl8pPr>
            <a:lvl9pPr marL="0" marR="0" lvl="8" indent="0" algn="ctr">
              <a:lnSpc>
                <a:spcPct val="100000"/>
              </a:lnSpc>
              <a:spcBef>
                <a:spcPts val="0"/>
              </a:spcBef>
              <a:spcAft>
                <a:spcPts val="0"/>
              </a:spcAft>
              <a:buClr>
                <a:srgbClr val="000000"/>
              </a:buClr>
              <a:buSzPts val="1800"/>
              <a:buFont typeface="Helvetica Neue Light"/>
              <a:buNone/>
              <a:defRPr sz="1800" b="0" i="0" u="none" strike="noStrike" cap="none">
                <a:solidFill>
                  <a:srgbClr val="000000"/>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大標題與項目符號" type="tx">
  <p:cSld name="TITLE_AND_BODY">
    <p:spTree>
      <p:nvGrpSpPr>
        <p:cNvPr id="1" name="Shape 13"/>
        <p:cNvGrpSpPr/>
        <p:nvPr/>
      </p:nvGrpSpPr>
      <p:grpSpPr>
        <a:xfrm>
          <a:off x="0" y="0"/>
          <a:ext cx="0" cy="0"/>
          <a:chOff x="0" y="0"/>
          <a:chExt cx="0" cy="0"/>
        </a:xfrm>
      </p:grpSpPr>
      <p:sp>
        <p:nvSpPr>
          <p:cNvPr id="14" name="Google Shape;14;p104"/>
          <p:cNvSpPr txBox="1">
            <a:spLocks noGrp="1"/>
          </p:cNvSpPr>
          <p:nvPr>
            <p:ph type="title"/>
          </p:nvPr>
        </p:nvSpPr>
        <p:spPr>
          <a:xfrm>
            <a:off x="952500" y="444500"/>
            <a:ext cx="11099800" cy="2159000"/>
          </a:xfrm>
          <a:prstGeom prst="rect">
            <a:avLst/>
          </a:prstGeom>
          <a:noFill/>
          <a:ln>
            <a:noFill/>
          </a:ln>
        </p:spPr>
        <p:txBody>
          <a:bodyPr spcFirstLastPara="1" wrap="square" lIns="50800" tIns="50800" rIns="50800" bIns="50800" anchor="ctr" anchorCtr="0">
            <a:normAutofit/>
          </a:bodyPr>
          <a:lstStyle>
            <a:lvl1pPr lvl="0" algn="ctr">
              <a:lnSpc>
                <a:spcPct val="100000"/>
              </a:lnSpc>
              <a:spcBef>
                <a:spcPts val="0"/>
              </a:spcBef>
              <a:spcAft>
                <a:spcPts val="0"/>
              </a:spcAft>
              <a:buClr>
                <a:srgbClr val="000000"/>
              </a:buClr>
              <a:buSzPts val="1800"/>
              <a:buNone/>
              <a:defRPr/>
            </a:lvl1pPr>
            <a:lvl2pPr lvl="1" algn="ctr">
              <a:lnSpc>
                <a:spcPct val="100000"/>
              </a:lnSpc>
              <a:spcBef>
                <a:spcPts val="0"/>
              </a:spcBef>
              <a:spcAft>
                <a:spcPts val="0"/>
              </a:spcAft>
              <a:buClr>
                <a:srgbClr val="000000"/>
              </a:buClr>
              <a:buSzPts val="1800"/>
              <a:buNone/>
              <a:defRPr/>
            </a:lvl2pPr>
            <a:lvl3pPr lvl="2" algn="ctr">
              <a:lnSpc>
                <a:spcPct val="100000"/>
              </a:lnSpc>
              <a:spcBef>
                <a:spcPts val="0"/>
              </a:spcBef>
              <a:spcAft>
                <a:spcPts val="0"/>
              </a:spcAft>
              <a:buClr>
                <a:srgbClr val="000000"/>
              </a:buClr>
              <a:buSzPts val="1800"/>
              <a:buNone/>
              <a:defRPr/>
            </a:lvl3pPr>
            <a:lvl4pPr lvl="3" algn="ctr">
              <a:lnSpc>
                <a:spcPct val="100000"/>
              </a:lnSpc>
              <a:spcBef>
                <a:spcPts val="0"/>
              </a:spcBef>
              <a:spcAft>
                <a:spcPts val="0"/>
              </a:spcAft>
              <a:buClr>
                <a:srgbClr val="000000"/>
              </a:buClr>
              <a:buSzPts val="1800"/>
              <a:buNone/>
              <a:defRPr/>
            </a:lvl4pPr>
            <a:lvl5pPr lvl="4" algn="ctr">
              <a:lnSpc>
                <a:spcPct val="100000"/>
              </a:lnSpc>
              <a:spcBef>
                <a:spcPts val="0"/>
              </a:spcBef>
              <a:spcAft>
                <a:spcPts val="0"/>
              </a:spcAft>
              <a:buClr>
                <a:srgbClr val="000000"/>
              </a:buClr>
              <a:buSzPts val="1800"/>
              <a:buNone/>
              <a:defRPr/>
            </a:lvl5pPr>
            <a:lvl6pPr lvl="5" algn="ctr">
              <a:lnSpc>
                <a:spcPct val="100000"/>
              </a:lnSpc>
              <a:spcBef>
                <a:spcPts val="0"/>
              </a:spcBef>
              <a:spcAft>
                <a:spcPts val="0"/>
              </a:spcAft>
              <a:buClr>
                <a:srgbClr val="000000"/>
              </a:buClr>
              <a:buSzPts val="1800"/>
              <a:buNone/>
              <a:defRPr/>
            </a:lvl6pPr>
            <a:lvl7pPr lvl="6" algn="ctr">
              <a:lnSpc>
                <a:spcPct val="100000"/>
              </a:lnSpc>
              <a:spcBef>
                <a:spcPts val="0"/>
              </a:spcBef>
              <a:spcAft>
                <a:spcPts val="0"/>
              </a:spcAft>
              <a:buClr>
                <a:srgbClr val="000000"/>
              </a:buClr>
              <a:buSzPts val="1800"/>
              <a:buNone/>
              <a:defRPr/>
            </a:lvl7pPr>
            <a:lvl8pPr lvl="7" algn="ctr">
              <a:lnSpc>
                <a:spcPct val="100000"/>
              </a:lnSpc>
              <a:spcBef>
                <a:spcPts val="0"/>
              </a:spcBef>
              <a:spcAft>
                <a:spcPts val="0"/>
              </a:spcAft>
              <a:buClr>
                <a:srgbClr val="000000"/>
              </a:buClr>
              <a:buSzPts val="1800"/>
              <a:buNone/>
              <a:defRPr/>
            </a:lvl8pPr>
            <a:lvl9pPr lvl="8" algn="ctr">
              <a:lnSpc>
                <a:spcPct val="100000"/>
              </a:lnSpc>
              <a:spcBef>
                <a:spcPts val="0"/>
              </a:spcBef>
              <a:spcAft>
                <a:spcPts val="0"/>
              </a:spcAft>
              <a:buClr>
                <a:srgbClr val="000000"/>
              </a:buClr>
              <a:buSzPts val="1800"/>
              <a:buNone/>
              <a:defRPr/>
            </a:lvl9pPr>
          </a:lstStyle>
          <a:p>
            <a:endParaRPr/>
          </a:p>
        </p:txBody>
      </p:sp>
      <p:sp>
        <p:nvSpPr>
          <p:cNvPr id="15" name="Google Shape;15;p104"/>
          <p:cNvSpPr txBox="1">
            <a:spLocks noGrp="1"/>
          </p:cNvSpPr>
          <p:nvPr>
            <p:ph type="body" idx="1"/>
          </p:nvPr>
        </p:nvSpPr>
        <p:spPr>
          <a:xfrm>
            <a:off x="952500" y="2603500"/>
            <a:ext cx="11099800" cy="6286500"/>
          </a:xfrm>
          <a:prstGeom prst="rect">
            <a:avLst/>
          </a:prstGeom>
          <a:noFill/>
          <a:ln>
            <a:noFill/>
          </a:ln>
        </p:spPr>
        <p:txBody>
          <a:bodyPr spcFirstLastPara="1" wrap="square" lIns="50800" tIns="50800" rIns="50800" bIns="50800" anchor="t" anchorCtr="0">
            <a:normAutofit/>
          </a:bodyPr>
          <a:lstStyle>
            <a:lvl1pPr marL="457200" lvl="0" indent="-314325" algn="l">
              <a:lnSpc>
                <a:spcPct val="100000"/>
              </a:lnSpc>
              <a:spcBef>
                <a:spcPts val="4200"/>
              </a:spcBef>
              <a:spcAft>
                <a:spcPts val="0"/>
              </a:spcAft>
              <a:buClr>
                <a:srgbClr val="000000"/>
              </a:buClr>
              <a:buSzPts val="1350"/>
              <a:buChar char="•"/>
              <a:defRPr/>
            </a:lvl1pPr>
            <a:lvl2pPr marL="914400" lvl="1" indent="-314325" algn="l">
              <a:lnSpc>
                <a:spcPct val="100000"/>
              </a:lnSpc>
              <a:spcBef>
                <a:spcPts val="4200"/>
              </a:spcBef>
              <a:spcAft>
                <a:spcPts val="0"/>
              </a:spcAft>
              <a:buClr>
                <a:srgbClr val="000000"/>
              </a:buClr>
              <a:buSzPts val="1350"/>
              <a:buChar char="•"/>
              <a:defRPr/>
            </a:lvl2pPr>
            <a:lvl3pPr marL="1371600" lvl="2" indent="-314325" algn="l">
              <a:lnSpc>
                <a:spcPct val="100000"/>
              </a:lnSpc>
              <a:spcBef>
                <a:spcPts val="4200"/>
              </a:spcBef>
              <a:spcAft>
                <a:spcPts val="0"/>
              </a:spcAft>
              <a:buClr>
                <a:srgbClr val="000000"/>
              </a:buClr>
              <a:buSzPts val="1350"/>
              <a:buChar char="•"/>
              <a:defRPr/>
            </a:lvl3pPr>
            <a:lvl4pPr marL="1828800" lvl="3" indent="-314325" algn="l">
              <a:lnSpc>
                <a:spcPct val="100000"/>
              </a:lnSpc>
              <a:spcBef>
                <a:spcPts val="4200"/>
              </a:spcBef>
              <a:spcAft>
                <a:spcPts val="0"/>
              </a:spcAft>
              <a:buClr>
                <a:srgbClr val="000000"/>
              </a:buClr>
              <a:buSzPts val="1350"/>
              <a:buChar char="•"/>
              <a:defRPr/>
            </a:lvl4pPr>
            <a:lvl5pPr marL="2286000" lvl="4" indent="-314325" algn="l">
              <a:lnSpc>
                <a:spcPct val="100000"/>
              </a:lnSpc>
              <a:spcBef>
                <a:spcPts val="4200"/>
              </a:spcBef>
              <a:spcAft>
                <a:spcPts val="0"/>
              </a:spcAft>
              <a:buClr>
                <a:srgbClr val="000000"/>
              </a:buClr>
              <a:buSzPts val="1350"/>
              <a:buChar char="•"/>
              <a:defRPr/>
            </a:lvl5pPr>
            <a:lvl6pPr marL="2743200" lvl="5" indent="-314325" algn="l">
              <a:lnSpc>
                <a:spcPct val="100000"/>
              </a:lnSpc>
              <a:spcBef>
                <a:spcPts val="4200"/>
              </a:spcBef>
              <a:spcAft>
                <a:spcPts val="0"/>
              </a:spcAft>
              <a:buClr>
                <a:srgbClr val="000000"/>
              </a:buClr>
              <a:buSzPts val="1350"/>
              <a:buChar char="•"/>
              <a:defRPr/>
            </a:lvl6pPr>
            <a:lvl7pPr marL="3200400" lvl="6" indent="-314325" algn="l">
              <a:lnSpc>
                <a:spcPct val="100000"/>
              </a:lnSpc>
              <a:spcBef>
                <a:spcPts val="4200"/>
              </a:spcBef>
              <a:spcAft>
                <a:spcPts val="0"/>
              </a:spcAft>
              <a:buClr>
                <a:srgbClr val="000000"/>
              </a:buClr>
              <a:buSzPts val="1350"/>
              <a:buChar char="•"/>
              <a:defRPr/>
            </a:lvl7pPr>
            <a:lvl8pPr marL="3657600" lvl="7" indent="-314325" algn="l">
              <a:lnSpc>
                <a:spcPct val="100000"/>
              </a:lnSpc>
              <a:spcBef>
                <a:spcPts val="4200"/>
              </a:spcBef>
              <a:spcAft>
                <a:spcPts val="0"/>
              </a:spcAft>
              <a:buClr>
                <a:srgbClr val="000000"/>
              </a:buClr>
              <a:buSzPts val="1350"/>
              <a:buChar char="•"/>
              <a:defRPr/>
            </a:lvl8pPr>
            <a:lvl9pPr marL="4114800" lvl="8" indent="-314325" algn="l">
              <a:lnSpc>
                <a:spcPct val="100000"/>
              </a:lnSpc>
              <a:spcBef>
                <a:spcPts val="4200"/>
              </a:spcBef>
              <a:spcAft>
                <a:spcPts val="0"/>
              </a:spcAft>
              <a:buClr>
                <a:srgbClr val="000000"/>
              </a:buClr>
              <a:buSzPts val="1350"/>
              <a:buChar char="•"/>
              <a:defRPr/>
            </a:lvl9pPr>
          </a:lstStyle>
          <a:p>
            <a:endParaRPr/>
          </a:p>
        </p:txBody>
      </p:sp>
      <p:sp>
        <p:nvSpPr>
          <p:cNvPr id="16" name="Google Shape;16;p104"/>
          <p:cNvSpPr txBox="1">
            <a:spLocks noGrp="1"/>
          </p:cNvSpPr>
          <p:nvPr>
            <p:ph type="sldNum" idx="12"/>
          </p:nvPr>
        </p:nvSpPr>
        <p:spPr>
          <a:xfrm>
            <a:off x="6311798" y="9251950"/>
            <a:ext cx="368504" cy="381000"/>
          </a:xfrm>
          <a:prstGeom prst="rect">
            <a:avLst/>
          </a:prstGeom>
          <a:noFill/>
          <a:ln>
            <a:noFill/>
          </a:ln>
        </p:spPr>
        <p:txBody>
          <a:bodyPr spcFirstLastPara="1" wrap="square" lIns="50800" tIns="50800" rIns="50800" bIns="50800" anchor="t" anchorCtr="0">
            <a:spAutoFit/>
          </a:bodyPr>
          <a:lstStyle>
            <a:lvl1pPr marL="0" marR="0" lvl="0" indent="0" algn="ctr">
              <a:lnSpc>
                <a:spcPct val="100000"/>
              </a:lnSpc>
              <a:spcBef>
                <a:spcPts val="0"/>
              </a:spcBef>
              <a:spcAft>
                <a:spcPts val="0"/>
              </a:spcAft>
              <a:buClr>
                <a:srgbClr val="000000"/>
              </a:buClr>
              <a:buSzPts val="1800"/>
              <a:buFont typeface="Helvetica Neue Light"/>
              <a:buNone/>
              <a:defRPr sz="1800" b="0" i="0" u="none" strike="noStrike" cap="none">
                <a:solidFill>
                  <a:srgbClr val="000000"/>
                </a:solidFill>
                <a:latin typeface="Helvetica Neue Light"/>
                <a:ea typeface="Helvetica Neue Light"/>
                <a:cs typeface="Helvetica Neue Light"/>
                <a:sym typeface="Helvetica Neue Light"/>
              </a:defRPr>
            </a:lvl1pPr>
            <a:lvl2pPr marL="0" marR="0" lvl="1" indent="0" algn="ctr">
              <a:lnSpc>
                <a:spcPct val="100000"/>
              </a:lnSpc>
              <a:spcBef>
                <a:spcPts val="0"/>
              </a:spcBef>
              <a:spcAft>
                <a:spcPts val="0"/>
              </a:spcAft>
              <a:buClr>
                <a:srgbClr val="000000"/>
              </a:buClr>
              <a:buSzPts val="1800"/>
              <a:buFont typeface="Helvetica Neue Light"/>
              <a:buNone/>
              <a:defRPr sz="1800" b="0" i="0" u="none" strike="noStrike" cap="none">
                <a:solidFill>
                  <a:srgbClr val="000000"/>
                </a:solidFill>
                <a:latin typeface="Helvetica Neue Light"/>
                <a:ea typeface="Helvetica Neue Light"/>
                <a:cs typeface="Helvetica Neue Light"/>
                <a:sym typeface="Helvetica Neue Light"/>
              </a:defRPr>
            </a:lvl2pPr>
            <a:lvl3pPr marL="0" marR="0" lvl="2" indent="0" algn="ctr">
              <a:lnSpc>
                <a:spcPct val="100000"/>
              </a:lnSpc>
              <a:spcBef>
                <a:spcPts val="0"/>
              </a:spcBef>
              <a:spcAft>
                <a:spcPts val="0"/>
              </a:spcAft>
              <a:buClr>
                <a:srgbClr val="000000"/>
              </a:buClr>
              <a:buSzPts val="1800"/>
              <a:buFont typeface="Helvetica Neue Light"/>
              <a:buNone/>
              <a:defRPr sz="1800" b="0" i="0" u="none" strike="noStrike" cap="none">
                <a:solidFill>
                  <a:srgbClr val="000000"/>
                </a:solidFill>
                <a:latin typeface="Helvetica Neue Light"/>
                <a:ea typeface="Helvetica Neue Light"/>
                <a:cs typeface="Helvetica Neue Light"/>
                <a:sym typeface="Helvetica Neue Light"/>
              </a:defRPr>
            </a:lvl3pPr>
            <a:lvl4pPr marL="0" marR="0" lvl="3" indent="0" algn="ctr">
              <a:lnSpc>
                <a:spcPct val="100000"/>
              </a:lnSpc>
              <a:spcBef>
                <a:spcPts val="0"/>
              </a:spcBef>
              <a:spcAft>
                <a:spcPts val="0"/>
              </a:spcAft>
              <a:buClr>
                <a:srgbClr val="000000"/>
              </a:buClr>
              <a:buSzPts val="1800"/>
              <a:buFont typeface="Helvetica Neue Light"/>
              <a:buNone/>
              <a:defRPr sz="1800" b="0" i="0" u="none" strike="noStrike" cap="none">
                <a:solidFill>
                  <a:srgbClr val="000000"/>
                </a:solidFill>
                <a:latin typeface="Helvetica Neue Light"/>
                <a:ea typeface="Helvetica Neue Light"/>
                <a:cs typeface="Helvetica Neue Light"/>
                <a:sym typeface="Helvetica Neue Light"/>
              </a:defRPr>
            </a:lvl4pPr>
            <a:lvl5pPr marL="0" marR="0" lvl="4" indent="0" algn="ctr">
              <a:lnSpc>
                <a:spcPct val="100000"/>
              </a:lnSpc>
              <a:spcBef>
                <a:spcPts val="0"/>
              </a:spcBef>
              <a:spcAft>
                <a:spcPts val="0"/>
              </a:spcAft>
              <a:buClr>
                <a:srgbClr val="000000"/>
              </a:buClr>
              <a:buSzPts val="1800"/>
              <a:buFont typeface="Helvetica Neue Light"/>
              <a:buNone/>
              <a:defRPr sz="1800" b="0" i="0" u="none" strike="noStrike" cap="none">
                <a:solidFill>
                  <a:srgbClr val="000000"/>
                </a:solidFill>
                <a:latin typeface="Helvetica Neue Light"/>
                <a:ea typeface="Helvetica Neue Light"/>
                <a:cs typeface="Helvetica Neue Light"/>
                <a:sym typeface="Helvetica Neue Light"/>
              </a:defRPr>
            </a:lvl5pPr>
            <a:lvl6pPr marL="0" marR="0" lvl="5" indent="0" algn="ctr">
              <a:lnSpc>
                <a:spcPct val="100000"/>
              </a:lnSpc>
              <a:spcBef>
                <a:spcPts val="0"/>
              </a:spcBef>
              <a:spcAft>
                <a:spcPts val="0"/>
              </a:spcAft>
              <a:buClr>
                <a:srgbClr val="000000"/>
              </a:buClr>
              <a:buSzPts val="1800"/>
              <a:buFont typeface="Helvetica Neue Light"/>
              <a:buNone/>
              <a:defRPr sz="1800" b="0" i="0" u="none" strike="noStrike" cap="none">
                <a:solidFill>
                  <a:srgbClr val="000000"/>
                </a:solidFill>
                <a:latin typeface="Helvetica Neue Light"/>
                <a:ea typeface="Helvetica Neue Light"/>
                <a:cs typeface="Helvetica Neue Light"/>
                <a:sym typeface="Helvetica Neue Light"/>
              </a:defRPr>
            </a:lvl6pPr>
            <a:lvl7pPr marL="0" marR="0" lvl="6" indent="0" algn="ctr">
              <a:lnSpc>
                <a:spcPct val="100000"/>
              </a:lnSpc>
              <a:spcBef>
                <a:spcPts val="0"/>
              </a:spcBef>
              <a:spcAft>
                <a:spcPts val="0"/>
              </a:spcAft>
              <a:buClr>
                <a:srgbClr val="000000"/>
              </a:buClr>
              <a:buSzPts val="1800"/>
              <a:buFont typeface="Helvetica Neue Light"/>
              <a:buNone/>
              <a:defRPr sz="1800" b="0" i="0" u="none" strike="noStrike" cap="none">
                <a:solidFill>
                  <a:srgbClr val="000000"/>
                </a:solidFill>
                <a:latin typeface="Helvetica Neue Light"/>
                <a:ea typeface="Helvetica Neue Light"/>
                <a:cs typeface="Helvetica Neue Light"/>
                <a:sym typeface="Helvetica Neue Light"/>
              </a:defRPr>
            </a:lvl7pPr>
            <a:lvl8pPr marL="0" marR="0" lvl="7" indent="0" algn="ctr">
              <a:lnSpc>
                <a:spcPct val="100000"/>
              </a:lnSpc>
              <a:spcBef>
                <a:spcPts val="0"/>
              </a:spcBef>
              <a:spcAft>
                <a:spcPts val="0"/>
              </a:spcAft>
              <a:buClr>
                <a:srgbClr val="000000"/>
              </a:buClr>
              <a:buSzPts val="1800"/>
              <a:buFont typeface="Helvetica Neue Light"/>
              <a:buNone/>
              <a:defRPr sz="1800" b="0" i="0" u="none" strike="noStrike" cap="none">
                <a:solidFill>
                  <a:srgbClr val="000000"/>
                </a:solidFill>
                <a:latin typeface="Helvetica Neue Light"/>
                <a:ea typeface="Helvetica Neue Light"/>
                <a:cs typeface="Helvetica Neue Light"/>
                <a:sym typeface="Helvetica Neue Light"/>
              </a:defRPr>
            </a:lvl8pPr>
            <a:lvl9pPr marL="0" marR="0" lvl="8" indent="0" algn="ctr">
              <a:lnSpc>
                <a:spcPct val="100000"/>
              </a:lnSpc>
              <a:spcBef>
                <a:spcPts val="0"/>
              </a:spcBef>
              <a:spcAft>
                <a:spcPts val="0"/>
              </a:spcAft>
              <a:buClr>
                <a:srgbClr val="000000"/>
              </a:buClr>
              <a:buSzPts val="1800"/>
              <a:buFont typeface="Helvetica Neue Light"/>
              <a:buNone/>
              <a:defRPr sz="1800" b="0" i="0" u="none" strike="noStrike" cap="none">
                <a:solidFill>
                  <a:srgbClr val="000000"/>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大標題 - 中央">
  <p:cSld name="大標題 - 中央">
    <p:spTree>
      <p:nvGrpSpPr>
        <p:cNvPr id="1" name="Shape 17"/>
        <p:cNvGrpSpPr/>
        <p:nvPr/>
      </p:nvGrpSpPr>
      <p:grpSpPr>
        <a:xfrm>
          <a:off x="0" y="0"/>
          <a:ext cx="0" cy="0"/>
          <a:chOff x="0" y="0"/>
          <a:chExt cx="0" cy="0"/>
        </a:xfrm>
      </p:grpSpPr>
      <p:sp>
        <p:nvSpPr>
          <p:cNvPr id="18" name="Google Shape;18;p105"/>
          <p:cNvSpPr txBox="1">
            <a:spLocks noGrp="1"/>
          </p:cNvSpPr>
          <p:nvPr>
            <p:ph type="title"/>
          </p:nvPr>
        </p:nvSpPr>
        <p:spPr>
          <a:xfrm>
            <a:off x="1270000" y="3225800"/>
            <a:ext cx="10464800" cy="3302000"/>
          </a:xfrm>
          <a:prstGeom prst="rect">
            <a:avLst/>
          </a:prstGeom>
          <a:noFill/>
          <a:ln>
            <a:noFill/>
          </a:ln>
        </p:spPr>
        <p:txBody>
          <a:bodyPr spcFirstLastPara="1" wrap="square" lIns="50800" tIns="50800" rIns="50800" bIns="50800" anchor="ctr" anchorCtr="0">
            <a:normAutofit/>
          </a:bodyPr>
          <a:lstStyle>
            <a:lvl1pPr lvl="0" algn="ctr">
              <a:lnSpc>
                <a:spcPct val="100000"/>
              </a:lnSpc>
              <a:spcBef>
                <a:spcPts val="0"/>
              </a:spcBef>
              <a:spcAft>
                <a:spcPts val="0"/>
              </a:spcAft>
              <a:buClr>
                <a:srgbClr val="000000"/>
              </a:buClr>
              <a:buSzPts val="1800"/>
              <a:buNone/>
              <a:defRPr/>
            </a:lvl1pPr>
            <a:lvl2pPr lvl="1" algn="ctr">
              <a:lnSpc>
                <a:spcPct val="100000"/>
              </a:lnSpc>
              <a:spcBef>
                <a:spcPts val="0"/>
              </a:spcBef>
              <a:spcAft>
                <a:spcPts val="0"/>
              </a:spcAft>
              <a:buClr>
                <a:srgbClr val="000000"/>
              </a:buClr>
              <a:buSzPts val="1800"/>
              <a:buNone/>
              <a:defRPr/>
            </a:lvl2pPr>
            <a:lvl3pPr lvl="2" algn="ctr">
              <a:lnSpc>
                <a:spcPct val="100000"/>
              </a:lnSpc>
              <a:spcBef>
                <a:spcPts val="0"/>
              </a:spcBef>
              <a:spcAft>
                <a:spcPts val="0"/>
              </a:spcAft>
              <a:buClr>
                <a:srgbClr val="000000"/>
              </a:buClr>
              <a:buSzPts val="1800"/>
              <a:buNone/>
              <a:defRPr/>
            </a:lvl3pPr>
            <a:lvl4pPr lvl="3" algn="ctr">
              <a:lnSpc>
                <a:spcPct val="100000"/>
              </a:lnSpc>
              <a:spcBef>
                <a:spcPts val="0"/>
              </a:spcBef>
              <a:spcAft>
                <a:spcPts val="0"/>
              </a:spcAft>
              <a:buClr>
                <a:srgbClr val="000000"/>
              </a:buClr>
              <a:buSzPts val="1800"/>
              <a:buNone/>
              <a:defRPr/>
            </a:lvl4pPr>
            <a:lvl5pPr lvl="4" algn="ctr">
              <a:lnSpc>
                <a:spcPct val="100000"/>
              </a:lnSpc>
              <a:spcBef>
                <a:spcPts val="0"/>
              </a:spcBef>
              <a:spcAft>
                <a:spcPts val="0"/>
              </a:spcAft>
              <a:buClr>
                <a:srgbClr val="000000"/>
              </a:buClr>
              <a:buSzPts val="1800"/>
              <a:buNone/>
              <a:defRPr/>
            </a:lvl5pPr>
            <a:lvl6pPr lvl="5" algn="ctr">
              <a:lnSpc>
                <a:spcPct val="100000"/>
              </a:lnSpc>
              <a:spcBef>
                <a:spcPts val="0"/>
              </a:spcBef>
              <a:spcAft>
                <a:spcPts val="0"/>
              </a:spcAft>
              <a:buClr>
                <a:srgbClr val="000000"/>
              </a:buClr>
              <a:buSzPts val="1800"/>
              <a:buNone/>
              <a:defRPr/>
            </a:lvl6pPr>
            <a:lvl7pPr lvl="6" algn="ctr">
              <a:lnSpc>
                <a:spcPct val="100000"/>
              </a:lnSpc>
              <a:spcBef>
                <a:spcPts val="0"/>
              </a:spcBef>
              <a:spcAft>
                <a:spcPts val="0"/>
              </a:spcAft>
              <a:buClr>
                <a:srgbClr val="000000"/>
              </a:buClr>
              <a:buSzPts val="1800"/>
              <a:buNone/>
              <a:defRPr/>
            </a:lvl7pPr>
            <a:lvl8pPr lvl="7" algn="ctr">
              <a:lnSpc>
                <a:spcPct val="100000"/>
              </a:lnSpc>
              <a:spcBef>
                <a:spcPts val="0"/>
              </a:spcBef>
              <a:spcAft>
                <a:spcPts val="0"/>
              </a:spcAft>
              <a:buClr>
                <a:srgbClr val="000000"/>
              </a:buClr>
              <a:buSzPts val="1800"/>
              <a:buNone/>
              <a:defRPr/>
            </a:lvl8pPr>
            <a:lvl9pPr lvl="8" algn="ctr">
              <a:lnSpc>
                <a:spcPct val="100000"/>
              </a:lnSpc>
              <a:spcBef>
                <a:spcPts val="0"/>
              </a:spcBef>
              <a:spcAft>
                <a:spcPts val="0"/>
              </a:spcAft>
              <a:buClr>
                <a:srgbClr val="000000"/>
              </a:buClr>
              <a:buSzPts val="1800"/>
              <a:buNone/>
              <a:defRPr/>
            </a:lvl9pPr>
          </a:lstStyle>
          <a:p>
            <a:endParaRPr/>
          </a:p>
        </p:txBody>
      </p:sp>
      <p:sp>
        <p:nvSpPr>
          <p:cNvPr id="19" name="Google Shape;19;p105"/>
          <p:cNvSpPr txBox="1">
            <a:spLocks noGrp="1"/>
          </p:cNvSpPr>
          <p:nvPr>
            <p:ph type="sldNum" idx="12"/>
          </p:nvPr>
        </p:nvSpPr>
        <p:spPr>
          <a:xfrm>
            <a:off x="6311798" y="9251950"/>
            <a:ext cx="368504" cy="381000"/>
          </a:xfrm>
          <a:prstGeom prst="rect">
            <a:avLst/>
          </a:prstGeom>
          <a:noFill/>
          <a:ln>
            <a:noFill/>
          </a:ln>
        </p:spPr>
        <p:txBody>
          <a:bodyPr spcFirstLastPara="1" wrap="square" lIns="50800" tIns="50800" rIns="50800" bIns="50800" anchor="t" anchorCtr="0">
            <a:spAutoFit/>
          </a:bodyPr>
          <a:lstStyle>
            <a:lvl1pPr marL="0" marR="0" lvl="0" indent="0" algn="ctr">
              <a:lnSpc>
                <a:spcPct val="100000"/>
              </a:lnSpc>
              <a:spcBef>
                <a:spcPts val="0"/>
              </a:spcBef>
              <a:spcAft>
                <a:spcPts val="0"/>
              </a:spcAft>
              <a:buClr>
                <a:srgbClr val="000000"/>
              </a:buClr>
              <a:buSzPts val="1800"/>
              <a:buFont typeface="Helvetica Neue Light"/>
              <a:buNone/>
              <a:defRPr sz="1800" b="0" i="0" u="none" strike="noStrike" cap="none">
                <a:solidFill>
                  <a:srgbClr val="000000"/>
                </a:solidFill>
                <a:latin typeface="Helvetica Neue Light"/>
                <a:ea typeface="Helvetica Neue Light"/>
                <a:cs typeface="Helvetica Neue Light"/>
                <a:sym typeface="Helvetica Neue Light"/>
              </a:defRPr>
            </a:lvl1pPr>
            <a:lvl2pPr marL="0" marR="0" lvl="1" indent="0" algn="ctr">
              <a:lnSpc>
                <a:spcPct val="100000"/>
              </a:lnSpc>
              <a:spcBef>
                <a:spcPts val="0"/>
              </a:spcBef>
              <a:spcAft>
                <a:spcPts val="0"/>
              </a:spcAft>
              <a:buClr>
                <a:srgbClr val="000000"/>
              </a:buClr>
              <a:buSzPts val="1800"/>
              <a:buFont typeface="Helvetica Neue Light"/>
              <a:buNone/>
              <a:defRPr sz="1800" b="0" i="0" u="none" strike="noStrike" cap="none">
                <a:solidFill>
                  <a:srgbClr val="000000"/>
                </a:solidFill>
                <a:latin typeface="Helvetica Neue Light"/>
                <a:ea typeface="Helvetica Neue Light"/>
                <a:cs typeface="Helvetica Neue Light"/>
                <a:sym typeface="Helvetica Neue Light"/>
              </a:defRPr>
            </a:lvl2pPr>
            <a:lvl3pPr marL="0" marR="0" lvl="2" indent="0" algn="ctr">
              <a:lnSpc>
                <a:spcPct val="100000"/>
              </a:lnSpc>
              <a:spcBef>
                <a:spcPts val="0"/>
              </a:spcBef>
              <a:spcAft>
                <a:spcPts val="0"/>
              </a:spcAft>
              <a:buClr>
                <a:srgbClr val="000000"/>
              </a:buClr>
              <a:buSzPts val="1800"/>
              <a:buFont typeface="Helvetica Neue Light"/>
              <a:buNone/>
              <a:defRPr sz="1800" b="0" i="0" u="none" strike="noStrike" cap="none">
                <a:solidFill>
                  <a:srgbClr val="000000"/>
                </a:solidFill>
                <a:latin typeface="Helvetica Neue Light"/>
                <a:ea typeface="Helvetica Neue Light"/>
                <a:cs typeface="Helvetica Neue Light"/>
                <a:sym typeface="Helvetica Neue Light"/>
              </a:defRPr>
            </a:lvl3pPr>
            <a:lvl4pPr marL="0" marR="0" lvl="3" indent="0" algn="ctr">
              <a:lnSpc>
                <a:spcPct val="100000"/>
              </a:lnSpc>
              <a:spcBef>
                <a:spcPts val="0"/>
              </a:spcBef>
              <a:spcAft>
                <a:spcPts val="0"/>
              </a:spcAft>
              <a:buClr>
                <a:srgbClr val="000000"/>
              </a:buClr>
              <a:buSzPts val="1800"/>
              <a:buFont typeface="Helvetica Neue Light"/>
              <a:buNone/>
              <a:defRPr sz="1800" b="0" i="0" u="none" strike="noStrike" cap="none">
                <a:solidFill>
                  <a:srgbClr val="000000"/>
                </a:solidFill>
                <a:latin typeface="Helvetica Neue Light"/>
                <a:ea typeface="Helvetica Neue Light"/>
                <a:cs typeface="Helvetica Neue Light"/>
                <a:sym typeface="Helvetica Neue Light"/>
              </a:defRPr>
            </a:lvl4pPr>
            <a:lvl5pPr marL="0" marR="0" lvl="4" indent="0" algn="ctr">
              <a:lnSpc>
                <a:spcPct val="100000"/>
              </a:lnSpc>
              <a:spcBef>
                <a:spcPts val="0"/>
              </a:spcBef>
              <a:spcAft>
                <a:spcPts val="0"/>
              </a:spcAft>
              <a:buClr>
                <a:srgbClr val="000000"/>
              </a:buClr>
              <a:buSzPts val="1800"/>
              <a:buFont typeface="Helvetica Neue Light"/>
              <a:buNone/>
              <a:defRPr sz="1800" b="0" i="0" u="none" strike="noStrike" cap="none">
                <a:solidFill>
                  <a:srgbClr val="000000"/>
                </a:solidFill>
                <a:latin typeface="Helvetica Neue Light"/>
                <a:ea typeface="Helvetica Neue Light"/>
                <a:cs typeface="Helvetica Neue Light"/>
                <a:sym typeface="Helvetica Neue Light"/>
              </a:defRPr>
            </a:lvl5pPr>
            <a:lvl6pPr marL="0" marR="0" lvl="5" indent="0" algn="ctr">
              <a:lnSpc>
                <a:spcPct val="100000"/>
              </a:lnSpc>
              <a:spcBef>
                <a:spcPts val="0"/>
              </a:spcBef>
              <a:spcAft>
                <a:spcPts val="0"/>
              </a:spcAft>
              <a:buClr>
                <a:srgbClr val="000000"/>
              </a:buClr>
              <a:buSzPts val="1800"/>
              <a:buFont typeface="Helvetica Neue Light"/>
              <a:buNone/>
              <a:defRPr sz="1800" b="0" i="0" u="none" strike="noStrike" cap="none">
                <a:solidFill>
                  <a:srgbClr val="000000"/>
                </a:solidFill>
                <a:latin typeface="Helvetica Neue Light"/>
                <a:ea typeface="Helvetica Neue Light"/>
                <a:cs typeface="Helvetica Neue Light"/>
                <a:sym typeface="Helvetica Neue Light"/>
              </a:defRPr>
            </a:lvl6pPr>
            <a:lvl7pPr marL="0" marR="0" lvl="6" indent="0" algn="ctr">
              <a:lnSpc>
                <a:spcPct val="100000"/>
              </a:lnSpc>
              <a:spcBef>
                <a:spcPts val="0"/>
              </a:spcBef>
              <a:spcAft>
                <a:spcPts val="0"/>
              </a:spcAft>
              <a:buClr>
                <a:srgbClr val="000000"/>
              </a:buClr>
              <a:buSzPts val="1800"/>
              <a:buFont typeface="Helvetica Neue Light"/>
              <a:buNone/>
              <a:defRPr sz="1800" b="0" i="0" u="none" strike="noStrike" cap="none">
                <a:solidFill>
                  <a:srgbClr val="000000"/>
                </a:solidFill>
                <a:latin typeface="Helvetica Neue Light"/>
                <a:ea typeface="Helvetica Neue Light"/>
                <a:cs typeface="Helvetica Neue Light"/>
                <a:sym typeface="Helvetica Neue Light"/>
              </a:defRPr>
            </a:lvl7pPr>
            <a:lvl8pPr marL="0" marR="0" lvl="7" indent="0" algn="ctr">
              <a:lnSpc>
                <a:spcPct val="100000"/>
              </a:lnSpc>
              <a:spcBef>
                <a:spcPts val="0"/>
              </a:spcBef>
              <a:spcAft>
                <a:spcPts val="0"/>
              </a:spcAft>
              <a:buClr>
                <a:srgbClr val="000000"/>
              </a:buClr>
              <a:buSzPts val="1800"/>
              <a:buFont typeface="Helvetica Neue Light"/>
              <a:buNone/>
              <a:defRPr sz="1800" b="0" i="0" u="none" strike="noStrike" cap="none">
                <a:solidFill>
                  <a:srgbClr val="000000"/>
                </a:solidFill>
                <a:latin typeface="Helvetica Neue Light"/>
                <a:ea typeface="Helvetica Neue Light"/>
                <a:cs typeface="Helvetica Neue Light"/>
                <a:sym typeface="Helvetica Neue Light"/>
              </a:defRPr>
            </a:lvl8pPr>
            <a:lvl9pPr marL="0" marR="0" lvl="8" indent="0" algn="ctr">
              <a:lnSpc>
                <a:spcPct val="100000"/>
              </a:lnSpc>
              <a:spcBef>
                <a:spcPts val="0"/>
              </a:spcBef>
              <a:spcAft>
                <a:spcPts val="0"/>
              </a:spcAft>
              <a:buClr>
                <a:srgbClr val="000000"/>
              </a:buClr>
              <a:buSzPts val="1800"/>
              <a:buFont typeface="Helvetica Neue Light"/>
              <a:buNone/>
              <a:defRPr sz="1800" b="0" i="0" u="none" strike="noStrike" cap="none">
                <a:solidFill>
                  <a:srgbClr val="000000"/>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空白">
  <p:cSld name="空白">
    <p:spTree>
      <p:nvGrpSpPr>
        <p:cNvPr id="1" name="Shape 20"/>
        <p:cNvGrpSpPr/>
        <p:nvPr/>
      </p:nvGrpSpPr>
      <p:grpSpPr>
        <a:xfrm>
          <a:off x="0" y="0"/>
          <a:ext cx="0" cy="0"/>
          <a:chOff x="0" y="0"/>
          <a:chExt cx="0" cy="0"/>
        </a:xfrm>
      </p:grpSpPr>
      <p:sp>
        <p:nvSpPr>
          <p:cNvPr id="21" name="Google Shape;21;p106"/>
          <p:cNvSpPr txBox="1">
            <a:spLocks noGrp="1"/>
          </p:cNvSpPr>
          <p:nvPr>
            <p:ph type="sldNum" idx="12"/>
          </p:nvPr>
        </p:nvSpPr>
        <p:spPr>
          <a:xfrm>
            <a:off x="6311798" y="9251950"/>
            <a:ext cx="368504" cy="381000"/>
          </a:xfrm>
          <a:prstGeom prst="rect">
            <a:avLst/>
          </a:prstGeom>
          <a:noFill/>
          <a:ln>
            <a:noFill/>
          </a:ln>
        </p:spPr>
        <p:txBody>
          <a:bodyPr spcFirstLastPara="1" wrap="square" lIns="50800" tIns="50800" rIns="50800" bIns="50800" anchor="t" anchorCtr="0">
            <a:spAutoFit/>
          </a:bodyPr>
          <a:lstStyle>
            <a:lvl1pPr marL="0" marR="0" lvl="0" indent="0" algn="ctr">
              <a:lnSpc>
                <a:spcPct val="100000"/>
              </a:lnSpc>
              <a:spcBef>
                <a:spcPts val="0"/>
              </a:spcBef>
              <a:spcAft>
                <a:spcPts val="0"/>
              </a:spcAft>
              <a:buClr>
                <a:srgbClr val="000000"/>
              </a:buClr>
              <a:buSzPts val="1800"/>
              <a:buFont typeface="Helvetica Neue Light"/>
              <a:buNone/>
              <a:defRPr sz="1800" b="0" i="0" u="none" strike="noStrike" cap="none">
                <a:solidFill>
                  <a:srgbClr val="000000"/>
                </a:solidFill>
                <a:latin typeface="Helvetica Neue Light"/>
                <a:ea typeface="Helvetica Neue Light"/>
                <a:cs typeface="Helvetica Neue Light"/>
                <a:sym typeface="Helvetica Neue Light"/>
              </a:defRPr>
            </a:lvl1pPr>
            <a:lvl2pPr marL="0" marR="0" lvl="1" indent="0" algn="ctr">
              <a:lnSpc>
                <a:spcPct val="100000"/>
              </a:lnSpc>
              <a:spcBef>
                <a:spcPts val="0"/>
              </a:spcBef>
              <a:spcAft>
                <a:spcPts val="0"/>
              </a:spcAft>
              <a:buClr>
                <a:srgbClr val="000000"/>
              </a:buClr>
              <a:buSzPts val="1800"/>
              <a:buFont typeface="Helvetica Neue Light"/>
              <a:buNone/>
              <a:defRPr sz="1800" b="0" i="0" u="none" strike="noStrike" cap="none">
                <a:solidFill>
                  <a:srgbClr val="000000"/>
                </a:solidFill>
                <a:latin typeface="Helvetica Neue Light"/>
                <a:ea typeface="Helvetica Neue Light"/>
                <a:cs typeface="Helvetica Neue Light"/>
                <a:sym typeface="Helvetica Neue Light"/>
              </a:defRPr>
            </a:lvl2pPr>
            <a:lvl3pPr marL="0" marR="0" lvl="2" indent="0" algn="ctr">
              <a:lnSpc>
                <a:spcPct val="100000"/>
              </a:lnSpc>
              <a:spcBef>
                <a:spcPts val="0"/>
              </a:spcBef>
              <a:spcAft>
                <a:spcPts val="0"/>
              </a:spcAft>
              <a:buClr>
                <a:srgbClr val="000000"/>
              </a:buClr>
              <a:buSzPts val="1800"/>
              <a:buFont typeface="Helvetica Neue Light"/>
              <a:buNone/>
              <a:defRPr sz="1800" b="0" i="0" u="none" strike="noStrike" cap="none">
                <a:solidFill>
                  <a:srgbClr val="000000"/>
                </a:solidFill>
                <a:latin typeface="Helvetica Neue Light"/>
                <a:ea typeface="Helvetica Neue Light"/>
                <a:cs typeface="Helvetica Neue Light"/>
                <a:sym typeface="Helvetica Neue Light"/>
              </a:defRPr>
            </a:lvl3pPr>
            <a:lvl4pPr marL="0" marR="0" lvl="3" indent="0" algn="ctr">
              <a:lnSpc>
                <a:spcPct val="100000"/>
              </a:lnSpc>
              <a:spcBef>
                <a:spcPts val="0"/>
              </a:spcBef>
              <a:spcAft>
                <a:spcPts val="0"/>
              </a:spcAft>
              <a:buClr>
                <a:srgbClr val="000000"/>
              </a:buClr>
              <a:buSzPts val="1800"/>
              <a:buFont typeface="Helvetica Neue Light"/>
              <a:buNone/>
              <a:defRPr sz="1800" b="0" i="0" u="none" strike="noStrike" cap="none">
                <a:solidFill>
                  <a:srgbClr val="000000"/>
                </a:solidFill>
                <a:latin typeface="Helvetica Neue Light"/>
                <a:ea typeface="Helvetica Neue Light"/>
                <a:cs typeface="Helvetica Neue Light"/>
                <a:sym typeface="Helvetica Neue Light"/>
              </a:defRPr>
            </a:lvl4pPr>
            <a:lvl5pPr marL="0" marR="0" lvl="4" indent="0" algn="ctr">
              <a:lnSpc>
                <a:spcPct val="100000"/>
              </a:lnSpc>
              <a:spcBef>
                <a:spcPts val="0"/>
              </a:spcBef>
              <a:spcAft>
                <a:spcPts val="0"/>
              </a:spcAft>
              <a:buClr>
                <a:srgbClr val="000000"/>
              </a:buClr>
              <a:buSzPts val="1800"/>
              <a:buFont typeface="Helvetica Neue Light"/>
              <a:buNone/>
              <a:defRPr sz="1800" b="0" i="0" u="none" strike="noStrike" cap="none">
                <a:solidFill>
                  <a:srgbClr val="000000"/>
                </a:solidFill>
                <a:latin typeface="Helvetica Neue Light"/>
                <a:ea typeface="Helvetica Neue Light"/>
                <a:cs typeface="Helvetica Neue Light"/>
                <a:sym typeface="Helvetica Neue Light"/>
              </a:defRPr>
            </a:lvl5pPr>
            <a:lvl6pPr marL="0" marR="0" lvl="5" indent="0" algn="ctr">
              <a:lnSpc>
                <a:spcPct val="100000"/>
              </a:lnSpc>
              <a:spcBef>
                <a:spcPts val="0"/>
              </a:spcBef>
              <a:spcAft>
                <a:spcPts val="0"/>
              </a:spcAft>
              <a:buClr>
                <a:srgbClr val="000000"/>
              </a:buClr>
              <a:buSzPts val="1800"/>
              <a:buFont typeface="Helvetica Neue Light"/>
              <a:buNone/>
              <a:defRPr sz="1800" b="0" i="0" u="none" strike="noStrike" cap="none">
                <a:solidFill>
                  <a:srgbClr val="000000"/>
                </a:solidFill>
                <a:latin typeface="Helvetica Neue Light"/>
                <a:ea typeface="Helvetica Neue Light"/>
                <a:cs typeface="Helvetica Neue Light"/>
                <a:sym typeface="Helvetica Neue Light"/>
              </a:defRPr>
            </a:lvl6pPr>
            <a:lvl7pPr marL="0" marR="0" lvl="6" indent="0" algn="ctr">
              <a:lnSpc>
                <a:spcPct val="100000"/>
              </a:lnSpc>
              <a:spcBef>
                <a:spcPts val="0"/>
              </a:spcBef>
              <a:spcAft>
                <a:spcPts val="0"/>
              </a:spcAft>
              <a:buClr>
                <a:srgbClr val="000000"/>
              </a:buClr>
              <a:buSzPts val="1800"/>
              <a:buFont typeface="Helvetica Neue Light"/>
              <a:buNone/>
              <a:defRPr sz="1800" b="0" i="0" u="none" strike="noStrike" cap="none">
                <a:solidFill>
                  <a:srgbClr val="000000"/>
                </a:solidFill>
                <a:latin typeface="Helvetica Neue Light"/>
                <a:ea typeface="Helvetica Neue Light"/>
                <a:cs typeface="Helvetica Neue Light"/>
                <a:sym typeface="Helvetica Neue Light"/>
              </a:defRPr>
            </a:lvl7pPr>
            <a:lvl8pPr marL="0" marR="0" lvl="7" indent="0" algn="ctr">
              <a:lnSpc>
                <a:spcPct val="100000"/>
              </a:lnSpc>
              <a:spcBef>
                <a:spcPts val="0"/>
              </a:spcBef>
              <a:spcAft>
                <a:spcPts val="0"/>
              </a:spcAft>
              <a:buClr>
                <a:srgbClr val="000000"/>
              </a:buClr>
              <a:buSzPts val="1800"/>
              <a:buFont typeface="Helvetica Neue Light"/>
              <a:buNone/>
              <a:defRPr sz="1800" b="0" i="0" u="none" strike="noStrike" cap="none">
                <a:solidFill>
                  <a:srgbClr val="000000"/>
                </a:solidFill>
                <a:latin typeface="Helvetica Neue Light"/>
                <a:ea typeface="Helvetica Neue Light"/>
                <a:cs typeface="Helvetica Neue Light"/>
                <a:sym typeface="Helvetica Neue Light"/>
              </a:defRPr>
            </a:lvl8pPr>
            <a:lvl9pPr marL="0" marR="0" lvl="8" indent="0" algn="ctr">
              <a:lnSpc>
                <a:spcPct val="100000"/>
              </a:lnSpc>
              <a:spcBef>
                <a:spcPts val="0"/>
              </a:spcBef>
              <a:spcAft>
                <a:spcPts val="0"/>
              </a:spcAft>
              <a:buClr>
                <a:srgbClr val="000000"/>
              </a:buClr>
              <a:buSzPts val="1800"/>
              <a:buFont typeface="Helvetica Neue Light"/>
              <a:buNone/>
              <a:defRPr sz="1800" b="0" i="0" u="none" strike="noStrike" cap="none">
                <a:solidFill>
                  <a:srgbClr val="000000"/>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名言語錄">
  <p:cSld name="名言語錄">
    <p:spTree>
      <p:nvGrpSpPr>
        <p:cNvPr id="1" name="Shape 22"/>
        <p:cNvGrpSpPr/>
        <p:nvPr/>
      </p:nvGrpSpPr>
      <p:grpSpPr>
        <a:xfrm>
          <a:off x="0" y="0"/>
          <a:ext cx="0" cy="0"/>
          <a:chOff x="0" y="0"/>
          <a:chExt cx="0" cy="0"/>
        </a:xfrm>
      </p:grpSpPr>
      <p:sp>
        <p:nvSpPr>
          <p:cNvPr id="23" name="Google Shape;23;p107"/>
          <p:cNvSpPr txBox="1">
            <a:spLocks noGrp="1"/>
          </p:cNvSpPr>
          <p:nvPr>
            <p:ph type="body" idx="1"/>
          </p:nvPr>
        </p:nvSpPr>
        <p:spPr>
          <a:xfrm>
            <a:off x="1270000" y="6362700"/>
            <a:ext cx="10464800" cy="469900"/>
          </a:xfrm>
          <a:prstGeom prst="rect">
            <a:avLst/>
          </a:prstGeom>
          <a:noFill/>
          <a:ln>
            <a:noFill/>
          </a:ln>
        </p:spPr>
        <p:txBody>
          <a:bodyPr spcFirstLastPara="1" wrap="square" lIns="50800" tIns="50800" rIns="50800" bIns="50800" anchor="t" anchorCtr="0">
            <a:normAutofit/>
          </a:bodyPr>
          <a:lstStyle>
            <a:lvl1pPr marL="457200" lvl="0" indent="-228600" algn="ctr">
              <a:lnSpc>
                <a:spcPct val="100000"/>
              </a:lnSpc>
              <a:spcBef>
                <a:spcPts val="0"/>
              </a:spcBef>
              <a:spcAft>
                <a:spcPts val="0"/>
              </a:spcAft>
              <a:buClr>
                <a:srgbClr val="000000"/>
              </a:buClr>
              <a:buSzPts val="2400"/>
              <a:buFont typeface="Helvetica Neue Light"/>
              <a:buNone/>
              <a:defRPr sz="2400">
                <a:latin typeface="Helvetica Neue Light"/>
                <a:ea typeface="Helvetica Neue Light"/>
                <a:cs typeface="Helvetica Neue Light"/>
                <a:sym typeface="Helvetica Neue Light"/>
              </a:defRPr>
            </a:lvl1pPr>
            <a:lvl2pPr marL="914400" lvl="1" indent="-342900" algn="ctr">
              <a:lnSpc>
                <a:spcPct val="100000"/>
              </a:lnSpc>
              <a:spcBef>
                <a:spcPts val="0"/>
              </a:spcBef>
              <a:spcAft>
                <a:spcPts val="0"/>
              </a:spcAft>
              <a:buClr>
                <a:srgbClr val="000000"/>
              </a:buClr>
              <a:buSzPts val="1800"/>
              <a:buFont typeface="Helvetica Neue Light"/>
              <a:buChar char="•"/>
              <a:defRPr sz="2400">
                <a:latin typeface="Helvetica Neue Light"/>
                <a:ea typeface="Helvetica Neue Light"/>
                <a:cs typeface="Helvetica Neue Light"/>
                <a:sym typeface="Helvetica Neue Light"/>
              </a:defRPr>
            </a:lvl2pPr>
            <a:lvl3pPr marL="1371600" lvl="2" indent="-342900" algn="ctr">
              <a:lnSpc>
                <a:spcPct val="100000"/>
              </a:lnSpc>
              <a:spcBef>
                <a:spcPts val="0"/>
              </a:spcBef>
              <a:spcAft>
                <a:spcPts val="0"/>
              </a:spcAft>
              <a:buClr>
                <a:srgbClr val="000000"/>
              </a:buClr>
              <a:buSzPts val="1800"/>
              <a:buFont typeface="Helvetica Neue Light"/>
              <a:buChar char="•"/>
              <a:defRPr sz="2400">
                <a:latin typeface="Helvetica Neue Light"/>
                <a:ea typeface="Helvetica Neue Light"/>
                <a:cs typeface="Helvetica Neue Light"/>
                <a:sym typeface="Helvetica Neue Light"/>
              </a:defRPr>
            </a:lvl3pPr>
            <a:lvl4pPr marL="1828800" lvl="3" indent="-342900" algn="ctr">
              <a:lnSpc>
                <a:spcPct val="100000"/>
              </a:lnSpc>
              <a:spcBef>
                <a:spcPts val="0"/>
              </a:spcBef>
              <a:spcAft>
                <a:spcPts val="0"/>
              </a:spcAft>
              <a:buClr>
                <a:srgbClr val="000000"/>
              </a:buClr>
              <a:buSzPts val="1800"/>
              <a:buFont typeface="Helvetica Neue Light"/>
              <a:buChar char="•"/>
              <a:defRPr sz="2400">
                <a:latin typeface="Helvetica Neue Light"/>
                <a:ea typeface="Helvetica Neue Light"/>
                <a:cs typeface="Helvetica Neue Light"/>
                <a:sym typeface="Helvetica Neue Light"/>
              </a:defRPr>
            </a:lvl4pPr>
            <a:lvl5pPr marL="2286000" lvl="4" indent="-342900" algn="ctr">
              <a:lnSpc>
                <a:spcPct val="100000"/>
              </a:lnSpc>
              <a:spcBef>
                <a:spcPts val="0"/>
              </a:spcBef>
              <a:spcAft>
                <a:spcPts val="0"/>
              </a:spcAft>
              <a:buClr>
                <a:srgbClr val="000000"/>
              </a:buClr>
              <a:buSzPts val="1800"/>
              <a:buFont typeface="Helvetica Neue Light"/>
              <a:buChar char="•"/>
              <a:defRPr sz="2400">
                <a:latin typeface="Helvetica Neue Light"/>
                <a:ea typeface="Helvetica Neue Light"/>
                <a:cs typeface="Helvetica Neue Light"/>
                <a:sym typeface="Helvetica Neue Light"/>
              </a:defRPr>
            </a:lvl5pPr>
            <a:lvl6pPr marL="2743200" lvl="5" indent="-314325" algn="l">
              <a:lnSpc>
                <a:spcPct val="100000"/>
              </a:lnSpc>
              <a:spcBef>
                <a:spcPts val="4200"/>
              </a:spcBef>
              <a:spcAft>
                <a:spcPts val="0"/>
              </a:spcAft>
              <a:buClr>
                <a:srgbClr val="000000"/>
              </a:buClr>
              <a:buSzPts val="1350"/>
              <a:buChar char="•"/>
              <a:defRPr/>
            </a:lvl6pPr>
            <a:lvl7pPr marL="3200400" lvl="6" indent="-314325" algn="l">
              <a:lnSpc>
                <a:spcPct val="100000"/>
              </a:lnSpc>
              <a:spcBef>
                <a:spcPts val="4200"/>
              </a:spcBef>
              <a:spcAft>
                <a:spcPts val="0"/>
              </a:spcAft>
              <a:buClr>
                <a:srgbClr val="000000"/>
              </a:buClr>
              <a:buSzPts val="1350"/>
              <a:buChar char="•"/>
              <a:defRPr/>
            </a:lvl7pPr>
            <a:lvl8pPr marL="3657600" lvl="7" indent="-314325" algn="l">
              <a:lnSpc>
                <a:spcPct val="100000"/>
              </a:lnSpc>
              <a:spcBef>
                <a:spcPts val="4200"/>
              </a:spcBef>
              <a:spcAft>
                <a:spcPts val="0"/>
              </a:spcAft>
              <a:buClr>
                <a:srgbClr val="000000"/>
              </a:buClr>
              <a:buSzPts val="1350"/>
              <a:buChar char="•"/>
              <a:defRPr/>
            </a:lvl8pPr>
            <a:lvl9pPr marL="4114800" lvl="8" indent="-314325" algn="l">
              <a:lnSpc>
                <a:spcPct val="100000"/>
              </a:lnSpc>
              <a:spcBef>
                <a:spcPts val="4200"/>
              </a:spcBef>
              <a:spcAft>
                <a:spcPts val="0"/>
              </a:spcAft>
              <a:buClr>
                <a:srgbClr val="000000"/>
              </a:buClr>
              <a:buSzPts val="1350"/>
              <a:buChar char="•"/>
              <a:defRPr/>
            </a:lvl9pPr>
          </a:lstStyle>
          <a:p>
            <a:endParaRPr/>
          </a:p>
        </p:txBody>
      </p:sp>
      <p:sp>
        <p:nvSpPr>
          <p:cNvPr id="24" name="Google Shape;24;p107"/>
          <p:cNvSpPr txBox="1">
            <a:spLocks noGrp="1"/>
          </p:cNvSpPr>
          <p:nvPr>
            <p:ph type="body" idx="2"/>
          </p:nvPr>
        </p:nvSpPr>
        <p:spPr>
          <a:xfrm>
            <a:off x="1270000" y="4267200"/>
            <a:ext cx="10464800" cy="685800"/>
          </a:xfrm>
          <a:prstGeom prst="rect">
            <a:avLst/>
          </a:prstGeom>
          <a:noFill/>
          <a:ln>
            <a:noFill/>
          </a:ln>
        </p:spPr>
        <p:txBody>
          <a:bodyPr spcFirstLastPara="1" wrap="square" lIns="50800" tIns="50800" rIns="50800" bIns="50800" anchor="ctr" anchorCtr="0">
            <a:normAutofit/>
          </a:bodyPr>
          <a:lstStyle>
            <a:lvl1pPr marL="457200" lvl="0" indent="-314325" algn="l">
              <a:lnSpc>
                <a:spcPct val="100000"/>
              </a:lnSpc>
              <a:spcBef>
                <a:spcPts val="4200"/>
              </a:spcBef>
              <a:spcAft>
                <a:spcPts val="0"/>
              </a:spcAft>
              <a:buClr>
                <a:srgbClr val="000000"/>
              </a:buClr>
              <a:buSzPts val="1350"/>
              <a:buChar char="•"/>
              <a:defRPr/>
            </a:lvl1pPr>
            <a:lvl2pPr marL="914400" lvl="1" indent="-314325" algn="l">
              <a:lnSpc>
                <a:spcPct val="100000"/>
              </a:lnSpc>
              <a:spcBef>
                <a:spcPts val="4200"/>
              </a:spcBef>
              <a:spcAft>
                <a:spcPts val="0"/>
              </a:spcAft>
              <a:buClr>
                <a:srgbClr val="000000"/>
              </a:buClr>
              <a:buSzPts val="1350"/>
              <a:buChar char="•"/>
              <a:defRPr/>
            </a:lvl2pPr>
            <a:lvl3pPr marL="1371600" lvl="2" indent="-314325" algn="l">
              <a:lnSpc>
                <a:spcPct val="100000"/>
              </a:lnSpc>
              <a:spcBef>
                <a:spcPts val="4200"/>
              </a:spcBef>
              <a:spcAft>
                <a:spcPts val="0"/>
              </a:spcAft>
              <a:buClr>
                <a:srgbClr val="000000"/>
              </a:buClr>
              <a:buSzPts val="1350"/>
              <a:buChar char="•"/>
              <a:defRPr/>
            </a:lvl3pPr>
            <a:lvl4pPr marL="1828800" lvl="3" indent="-314325" algn="l">
              <a:lnSpc>
                <a:spcPct val="100000"/>
              </a:lnSpc>
              <a:spcBef>
                <a:spcPts val="4200"/>
              </a:spcBef>
              <a:spcAft>
                <a:spcPts val="0"/>
              </a:spcAft>
              <a:buClr>
                <a:srgbClr val="000000"/>
              </a:buClr>
              <a:buSzPts val="1350"/>
              <a:buChar char="•"/>
              <a:defRPr/>
            </a:lvl4pPr>
            <a:lvl5pPr marL="2286000" lvl="4" indent="-314325" algn="l">
              <a:lnSpc>
                <a:spcPct val="100000"/>
              </a:lnSpc>
              <a:spcBef>
                <a:spcPts val="4200"/>
              </a:spcBef>
              <a:spcAft>
                <a:spcPts val="0"/>
              </a:spcAft>
              <a:buClr>
                <a:srgbClr val="000000"/>
              </a:buClr>
              <a:buSzPts val="1350"/>
              <a:buChar char="•"/>
              <a:defRPr/>
            </a:lvl5pPr>
            <a:lvl6pPr marL="2743200" lvl="5" indent="-314325" algn="l">
              <a:lnSpc>
                <a:spcPct val="100000"/>
              </a:lnSpc>
              <a:spcBef>
                <a:spcPts val="4200"/>
              </a:spcBef>
              <a:spcAft>
                <a:spcPts val="0"/>
              </a:spcAft>
              <a:buClr>
                <a:srgbClr val="000000"/>
              </a:buClr>
              <a:buSzPts val="1350"/>
              <a:buChar char="•"/>
              <a:defRPr/>
            </a:lvl6pPr>
            <a:lvl7pPr marL="3200400" lvl="6" indent="-314325" algn="l">
              <a:lnSpc>
                <a:spcPct val="100000"/>
              </a:lnSpc>
              <a:spcBef>
                <a:spcPts val="4200"/>
              </a:spcBef>
              <a:spcAft>
                <a:spcPts val="0"/>
              </a:spcAft>
              <a:buClr>
                <a:srgbClr val="000000"/>
              </a:buClr>
              <a:buSzPts val="1350"/>
              <a:buChar char="•"/>
              <a:defRPr/>
            </a:lvl7pPr>
            <a:lvl8pPr marL="3657600" lvl="7" indent="-314325" algn="l">
              <a:lnSpc>
                <a:spcPct val="100000"/>
              </a:lnSpc>
              <a:spcBef>
                <a:spcPts val="4200"/>
              </a:spcBef>
              <a:spcAft>
                <a:spcPts val="0"/>
              </a:spcAft>
              <a:buClr>
                <a:srgbClr val="000000"/>
              </a:buClr>
              <a:buSzPts val="1350"/>
              <a:buChar char="•"/>
              <a:defRPr/>
            </a:lvl8pPr>
            <a:lvl9pPr marL="4114800" lvl="8" indent="-314325" algn="l">
              <a:lnSpc>
                <a:spcPct val="100000"/>
              </a:lnSpc>
              <a:spcBef>
                <a:spcPts val="4200"/>
              </a:spcBef>
              <a:spcAft>
                <a:spcPts val="0"/>
              </a:spcAft>
              <a:buClr>
                <a:srgbClr val="000000"/>
              </a:buClr>
              <a:buSzPts val="1350"/>
              <a:buChar char="•"/>
              <a:defRPr/>
            </a:lvl9pPr>
          </a:lstStyle>
          <a:p>
            <a:endParaRPr/>
          </a:p>
        </p:txBody>
      </p:sp>
      <p:sp>
        <p:nvSpPr>
          <p:cNvPr id="25" name="Google Shape;25;p107"/>
          <p:cNvSpPr txBox="1">
            <a:spLocks noGrp="1"/>
          </p:cNvSpPr>
          <p:nvPr>
            <p:ph type="sldNum" idx="12"/>
          </p:nvPr>
        </p:nvSpPr>
        <p:spPr>
          <a:xfrm>
            <a:off x="6311798" y="9251950"/>
            <a:ext cx="368504" cy="381000"/>
          </a:xfrm>
          <a:prstGeom prst="rect">
            <a:avLst/>
          </a:prstGeom>
          <a:noFill/>
          <a:ln>
            <a:noFill/>
          </a:ln>
        </p:spPr>
        <p:txBody>
          <a:bodyPr spcFirstLastPara="1" wrap="square" lIns="50800" tIns="50800" rIns="50800" bIns="50800" anchor="t" anchorCtr="0">
            <a:spAutoFit/>
          </a:bodyPr>
          <a:lstStyle>
            <a:lvl1pPr marL="0" marR="0" lvl="0" indent="0" algn="ctr">
              <a:lnSpc>
                <a:spcPct val="100000"/>
              </a:lnSpc>
              <a:spcBef>
                <a:spcPts val="0"/>
              </a:spcBef>
              <a:spcAft>
                <a:spcPts val="0"/>
              </a:spcAft>
              <a:buClr>
                <a:srgbClr val="000000"/>
              </a:buClr>
              <a:buSzPts val="1800"/>
              <a:buFont typeface="Helvetica Neue Light"/>
              <a:buNone/>
              <a:defRPr sz="1800" b="0" i="0" u="none" strike="noStrike" cap="none">
                <a:solidFill>
                  <a:srgbClr val="000000"/>
                </a:solidFill>
                <a:latin typeface="Helvetica Neue Light"/>
                <a:ea typeface="Helvetica Neue Light"/>
                <a:cs typeface="Helvetica Neue Light"/>
                <a:sym typeface="Helvetica Neue Light"/>
              </a:defRPr>
            </a:lvl1pPr>
            <a:lvl2pPr marL="0" marR="0" lvl="1" indent="0" algn="ctr">
              <a:lnSpc>
                <a:spcPct val="100000"/>
              </a:lnSpc>
              <a:spcBef>
                <a:spcPts val="0"/>
              </a:spcBef>
              <a:spcAft>
                <a:spcPts val="0"/>
              </a:spcAft>
              <a:buClr>
                <a:srgbClr val="000000"/>
              </a:buClr>
              <a:buSzPts val="1800"/>
              <a:buFont typeface="Helvetica Neue Light"/>
              <a:buNone/>
              <a:defRPr sz="1800" b="0" i="0" u="none" strike="noStrike" cap="none">
                <a:solidFill>
                  <a:srgbClr val="000000"/>
                </a:solidFill>
                <a:latin typeface="Helvetica Neue Light"/>
                <a:ea typeface="Helvetica Neue Light"/>
                <a:cs typeface="Helvetica Neue Light"/>
                <a:sym typeface="Helvetica Neue Light"/>
              </a:defRPr>
            </a:lvl2pPr>
            <a:lvl3pPr marL="0" marR="0" lvl="2" indent="0" algn="ctr">
              <a:lnSpc>
                <a:spcPct val="100000"/>
              </a:lnSpc>
              <a:spcBef>
                <a:spcPts val="0"/>
              </a:spcBef>
              <a:spcAft>
                <a:spcPts val="0"/>
              </a:spcAft>
              <a:buClr>
                <a:srgbClr val="000000"/>
              </a:buClr>
              <a:buSzPts val="1800"/>
              <a:buFont typeface="Helvetica Neue Light"/>
              <a:buNone/>
              <a:defRPr sz="1800" b="0" i="0" u="none" strike="noStrike" cap="none">
                <a:solidFill>
                  <a:srgbClr val="000000"/>
                </a:solidFill>
                <a:latin typeface="Helvetica Neue Light"/>
                <a:ea typeface="Helvetica Neue Light"/>
                <a:cs typeface="Helvetica Neue Light"/>
                <a:sym typeface="Helvetica Neue Light"/>
              </a:defRPr>
            </a:lvl3pPr>
            <a:lvl4pPr marL="0" marR="0" lvl="3" indent="0" algn="ctr">
              <a:lnSpc>
                <a:spcPct val="100000"/>
              </a:lnSpc>
              <a:spcBef>
                <a:spcPts val="0"/>
              </a:spcBef>
              <a:spcAft>
                <a:spcPts val="0"/>
              </a:spcAft>
              <a:buClr>
                <a:srgbClr val="000000"/>
              </a:buClr>
              <a:buSzPts val="1800"/>
              <a:buFont typeface="Helvetica Neue Light"/>
              <a:buNone/>
              <a:defRPr sz="1800" b="0" i="0" u="none" strike="noStrike" cap="none">
                <a:solidFill>
                  <a:srgbClr val="000000"/>
                </a:solidFill>
                <a:latin typeface="Helvetica Neue Light"/>
                <a:ea typeface="Helvetica Neue Light"/>
                <a:cs typeface="Helvetica Neue Light"/>
                <a:sym typeface="Helvetica Neue Light"/>
              </a:defRPr>
            </a:lvl4pPr>
            <a:lvl5pPr marL="0" marR="0" lvl="4" indent="0" algn="ctr">
              <a:lnSpc>
                <a:spcPct val="100000"/>
              </a:lnSpc>
              <a:spcBef>
                <a:spcPts val="0"/>
              </a:spcBef>
              <a:spcAft>
                <a:spcPts val="0"/>
              </a:spcAft>
              <a:buClr>
                <a:srgbClr val="000000"/>
              </a:buClr>
              <a:buSzPts val="1800"/>
              <a:buFont typeface="Helvetica Neue Light"/>
              <a:buNone/>
              <a:defRPr sz="1800" b="0" i="0" u="none" strike="noStrike" cap="none">
                <a:solidFill>
                  <a:srgbClr val="000000"/>
                </a:solidFill>
                <a:latin typeface="Helvetica Neue Light"/>
                <a:ea typeface="Helvetica Neue Light"/>
                <a:cs typeface="Helvetica Neue Light"/>
                <a:sym typeface="Helvetica Neue Light"/>
              </a:defRPr>
            </a:lvl5pPr>
            <a:lvl6pPr marL="0" marR="0" lvl="5" indent="0" algn="ctr">
              <a:lnSpc>
                <a:spcPct val="100000"/>
              </a:lnSpc>
              <a:spcBef>
                <a:spcPts val="0"/>
              </a:spcBef>
              <a:spcAft>
                <a:spcPts val="0"/>
              </a:spcAft>
              <a:buClr>
                <a:srgbClr val="000000"/>
              </a:buClr>
              <a:buSzPts val="1800"/>
              <a:buFont typeface="Helvetica Neue Light"/>
              <a:buNone/>
              <a:defRPr sz="1800" b="0" i="0" u="none" strike="noStrike" cap="none">
                <a:solidFill>
                  <a:srgbClr val="000000"/>
                </a:solidFill>
                <a:latin typeface="Helvetica Neue Light"/>
                <a:ea typeface="Helvetica Neue Light"/>
                <a:cs typeface="Helvetica Neue Light"/>
                <a:sym typeface="Helvetica Neue Light"/>
              </a:defRPr>
            </a:lvl6pPr>
            <a:lvl7pPr marL="0" marR="0" lvl="6" indent="0" algn="ctr">
              <a:lnSpc>
                <a:spcPct val="100000"/>
              </a:lnSpc>
              <a:spcBef>
                <a:spcPts val="0"/>
              </a:spcBef>
              <a:spcAft>
                <a:spcPts val="0"/>
              </a:spcAft>
              <a:buClr>
                <a:srgbClr val="000000"/>
              </a:buClr>
              <a:buSzPts val="1800"/>
              <a:buFont typeface="Helvetica Neue Light"/>
              <a:buNone/>
              <a:defRPr sz="1800" b="0" i="0" u="none" strike="noStrike" cap="none">
                <a:solidFill>
                  <a:srgbClr val="000000"/>
                </a:solidFill>
                <a:latin typeface="Helvetica Neue Light"/>
                <a:ea typeface="Helvetica Neue Light"/>
                <a:cs typeface="Helvetica Neue Light"/>
                <a:sym typeface="Helvetica Neue Light"/>
              </a:defRPr>
            </a:lvl7pPr>
            <a:lvl8pPr marL="0" marR="0" lvl="7" indent="0" algn="ctr">
              <a:lnSpc>
                <a:spcPct val="100000"/>
              </a:lnSpc>
              <a:spcBef>
                <a:spcPts val="0"/>
              </a:spcBef>
              <a:spcAft>
                <a:spcPts val="0"/>
              </a:spcAft>
              <a:buClr>
                <a:srgbClr val="000000"/>
              </a:buClr>
              <a:buSzPts val="1800"/>
              <a:buFont typeface="Helvetica Neue Light"/>
              <a:buNone/>
              <a:defRPr sz="1800" b="0" i="0" u="none" strike="noStrike" cap="none">
                <a:solidFill>
                  <a:srgbClr val="000000"/>
                </a:solidFill>
                <a:latin typeface="Helvetica Neue Light"/>
                <a:ea typeface="Helvetica Neue Light"/>
                <a:cs typeface="Helvetica Neue Light"/>
                <a:sym typeface="Helvetica Neue Light"/>
              </a:defRPr>
            </a:lvl8pPr>
            <a:lvl9pPr marL="0" marR="0" lvl="8" indent="0" algn="ctr">
              <a:lnSpc>
                <a:spcPct val="100000"/>
              </a:lnSpc>
              <a:spcBef>
                <a:spcPts val="0"/>
              </a:spcBef>
              <a:spcAft>
                <a:spcPts val="0"/>
              </a:spcAft>
              <a:buClr>
                <a:srgbClr val="000000"/>
              </a:buClr>
              <a:buSzPts val="1800"/>
              <a:buFont typeface="Helvetica Neue Light"/>
              <a:buNone/>
              <a:defRPr sz="1800" b="0" i="0" u="none" strike="noStrike" cap="none">
                <a:solidFill>
                  <a:srgbClr val="000000"/>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項目符號">
  <p:cSld name="項目符號">
    <p:spTree>
      <p:nvGrpSpPr>
        <p:cNvPr id="1" name="Shape 26"/>
        <p:cNvGrpSpPr/>
        <p:nvPr/>
      </p:nvGrpSpPr>
      <p:grpSpPr>
        <a:xfrm>
          <a:off x="0" y="0"/>
          <a:ext cx="0" cy="0"/>
          <a:chOff x="0" y="0"/>
          <a:chExt cx="0" cy="0"/>
        </a:xfrm>
      </p:grpSpPr>
      <p:sp>
        <p:nvSpPr>
          <p:cNvPr id="27" name="Google Shape;27;p108"/>
          <p:cNvSpPr txBox="1">
            <a:spLocks noGrp="1"/>
          </p:cNvSpPr>
          <p:nvPr>
            <p:ph type="body" idx="1"/>
          </p:nvPr>
        </p:nvSpPr>
        <p:spPr>
          <a:xfrm>
            <a:off x="952500" y="1270000"/>
            <a:ext cx="11099800" cy="7213600"/>
          </a:xfrm>
          <a:prstGeom prst="rect">
            <a:avLst/>
          </a:prstGeom>
          <a:noFill/>
          <a:ln>
            <a:noFill/>
          </a:ln>
        </p:spPr>
        <p:txBody>
          <a:bodyPr spcFirstLastPara="1" wrap="square" lIns="50800" tIns="50800" rIns="50800" bIns="50800" anchor="t" anchorCtr="0">
            <a:normAutofit/>
          </a:bodyPr>
          <a:lstStyle>
            <a:lvl1pPr marL="457200" lvl="0" indent="-314325" algn="l">
              <a:lnSpc>
                <a:spcPct val="100000"/>
              </a:lnSpc>
              <a:spcBef>
                <a:spcPts val="4200"/>
              </a:spcBef>
              <a:spcAft>
                <a:spcPts val="0"/>
              </a:spcAft>
              <a:buClr>
                <a:srgbClr val="000000"/>
              </a:buClr>
              <a:buSzPts val="1350"/>
              <a:buChar char="•"/>
              <a:defRPr/>
            </a:lvl1pPr>
            <a:lvl2pPr marL="914400" lvl="1" indent="-314325" algn="l">
              <a:lnSpc>
                <a:spcPct val="100000"/>
              </a:lnSpc>
              <a:spcBef>
                <a:spcPts val="4200"/>
              </a:spcBef>
              <a:spcAft>
                <a:spcPts val="0"/>
              </a:spcAft>
              <a:buClr>
                <a:srgbClr val="000000"/>
              </a:buClr>
              <a:buSzPts val="1350"/>
              <a:buChar char="•"/>
              <a:defRPr/>
            </a:lvl2pPr>
            <a:lvl3pPr marL="1371600" lvl="2" indent="-314325" algn="l">
              <a:lnSpc>
                <a:spcPct val="100000"/>
              </a:lnSpc>
              <a:spcBef>
                <a:spcPts val="4200"/>
              </a:spcBef>
              <a:spcAft>
                <a:spcPts val="0"/>
              </a:spcAft>
              <a:buClr>
                <a:srgbClr val="000000"/>
              </a:buClr>
              <a:buSzPts val="1350"/>
              <a:buChar char="•"/>
              <a:defRPr/>
            </a:lvl3pPr>
            <a:lvl4pPr marL="1828800" lvl="3" indent="-314325" algn="l">
              <a:lnSpc>
                <a:spcPct val="100000"/>
              </a:lnSpc>
              <a:spcBef>
                <a:spcPts val="4200"/>
              </a:spcBef>
              <a:spcAft>
                <a:spcPts val="0"/>
              </a:spcAft>
              <a:buClr>
                <a:srgbClr val="000000"/>
              </a:buClr>
              <a:buSzPts val="1350"/>
              <a:buChar char="•"/>
              <a:defRPr/>
            </a:lvl4pPr>
            <a:lvl5pPr marL="2286000" lvl="4" indent="-314325" algn="l">
              <a:lnSpc>
                <a:spcPct val="100000"/>
              </a:lnSpc>
              <a:spcBef>
                <a:spcPts val="4200"/>
              </a:spcBef>
              <a:spcAft>
                <a:spcPts val="0"/>
              </a:spcAft>
              <a:buClr>
                <a:srgbClr val="000000"/>
              </a:buClr>
              <a:buSzPts val="1350"/>
              <a:buChar char="•"/>
              <a:defRPr/>
            </a:lvl5pPr>
            <a:lvl6pPr marL="2743200" lvl="5" indent="-314325" algn="l">
              <a:lnSpc>
                <a:spcPct val="100000"/>
              </a:lnSpc>
              <a:spcBef>
                <a:spcPts val="4200"/>
              </a:spcBef>
              <a:spcAft>
                <a:spcPts val="0"/>
              </a:spcAft>
              <a:buClr>
                <a:srgbClr val="000000"/>
              </a:buClr>
              <a:buSzPts val="1350"/>
              <a:buChar char="•"/>
              <a:defRPr/>
            </a:lvl6pPr>
            <a:lvl7pPr marL="3200400" lvl="6" indent="-314325" algn="l">
              <a:lnSpc>
                <a:spcPct val="100000"/>
              </a:lnSpc>
              <a:spcBef>
                <a:spcPts val="4200"/>
              </a:spcBef>
              <a:spcAft>
                <a:spcPts val="0"/>
              </a:spcAft>
              <a:buClr>
                <a:srgbClr val="000000"/>
              </a:buClr>
              <a:buSzPts val="1350"/>
              <a:buChar char="•"/>
              <a:defRPr/>
            </a:lvl7pPr>
            <a:lvl8pPr marL="3657600" lvl="7" indent="-314325" algn="l">
              <a:lnSpc>
                <a:spcPct val="100000"/>
              </a:lnSpc>
              <a:spcBef>
                <a:spcPts val="4200"/>
              </a:spcBef>
              <a:spcAft>
                <a:spcPts val="0"/>
              </a:spcAft>
              <a:buClr>
                <a:srgbClr val="000000"/>
              </a:buClr>
              <a:buSzPts val="1350"/>
              <a:buChar char="•"/>
              <a:defRPr/>
            </a:lvl8pPr>
            <a:lvl9pPr marL="4114800" lvl="8" indent="-314325" algn="l">
              <a:lnSpc>
                <a:spcPct val="100000"/>
              </a:lnSpc>
              <a:spcBef>
                <a:spcPts val="4200"/>
              </a:spcBef>
              <a:spcAft>
                <a:spcPts val="0"/>
              </a:spcAft>
              <a:buClr>
                <a:srgbClr val="000000"/>
              </a:buClr>
              <a:buSzPts val="1350"/>
              <a:buChar char="•"/>
              <a:defRPr/>
            </a:lvl9pPr>
          </a:lstStyle>
          <a:p>
            <a:endParaRPr/>
          </a:p>
        </p:txBody>
      </p:sp>
      <p:sp>
        <p:nvSpPr>
          <p:cNvPr id="28" name="Google Shape;28;p108"/>
          <p:cNvSpPr txBox="1">
            <a:spLocks noGrp="1"/>
          </p:cNvSpPr>
          <p:nvPr>
            <p:ph type="sldNum" idx="12"/>
          </p:nvPr>
        </p:nvSpPr>
        <p:spPr>
          <a:xfrm>
            <a:off x="6311798" y="9251950"/>
            <a:ext cx="368504" cy="381000"/>
          </a:xfrm>
          <a:prstGeom prst="rect">
            <a:avLst/>
          </a:prstGeom>
          <a:noFill/>
          <a:ln>
            <a:noFill/>
          </a:ln>
        </p:spPr>
        <p:txBody>
          <a:bodyPr spcFirstLastPara="1" wrap="square" lIns="50800" tIns="50800" rIns="50800" bIns="50800" anchor="t" anchorCtr="0">
            <a:spAutoFit/>
          </a:bodyPr>
          <a:lstStyle>
            <a:lvl1pPr marL="0" marR="0" lvl="0" indent="0" algn="ctr">
              <a:lnSpc>
                <a:spcPct val="100000"/>
              </a:lnSpc>
              <a:spcBef>
                <a:spcPts val="0"/>
              </a:spcBef>
              <a:spcAft>
                <a:spcPts val="0"/>
              </a:spcAft>
              <a:buClr>
                <a:srgbClr val="000000"/>
              </a:buClr>
              <a:buSzPts val="1800"/>
              <a:buFont typeface="Helvetica Neue Light"/>
              <a:buNone/>
              <a:defRPr sz="1800" b="0" i="0" u="none" strike="noStrike" cap="none">
                <a:solidFill>
                  <a:srgbClr val="000000"/>
                </a:solidFill>
                <a:latin typeface="Helvetica Neue Light"/>
                <a:ea typeface="Helvetica Neue Light"/>
                <a:cs typeface="Helvetica Neue Light"/>
                <a:sym typeface="Helvetica Neue Light"/>
              </a:defRPr>
            </a:lvl1pPr>
            <a:lvl2pPr marL="0" marR="0" lvl="1" indent="0" algn="ctr">
              <a:lnSpc>
                <a:spcPct val="100000"/>
              </a:lnSpc>
              <a:spcBef>
                <a:spcPts val="0"/>
              </a:spcBef>
              <a:spcAft>
                <a:spcPts val="0"/>
              </a:spcAft>
              <a:buClr>
                <a:srgbClr val="000000"/>
              </a:buClr>
              <a:buSzPts val="1800"/>
              <a:buFont typeface="Helvetica Neue Light"/>
              <a:buNone/>
              <a:defRPr sz="1800" b="0" i="0" u="none" strike="noStrike" cap="none">
                <a:solidFill>
                  <a:srgbClr val="000000"/>
                </a:solidFill>
                <a:latin typeface="Helvetica Neue Light"/>
                <a:ea typeface="Helvetica Neue Light"/>
                <a:cs typeface="Helvetica Neue Light"/>
                <a:sym typeface="Helvetica Neue Light"/>
              </a:defRPr>
            </a:lvl2pPr>
            <a:lvl3pPr marL="0" marR="0" lvl="2" indent="0" algn="ctr">
              <a:lnSpc>
                <a:spcPct val="100000"/>
              </a:lnSpc>
              <a:spcBef>
                <a:spcPts val="0"/>
              </a:spcBef>
              <a:spcAft>
                <a:spcPts val="0"/>
              </a:spcAft>
              <a:buClr>
                <a:srgbClr val="000000"/>
              </a:buClr>
              <a:buSzPts val="1800"/>
              <a:buFont typeface="Helvetica Neue Light"/>
              <a:buNone/>
              <a:defRPr sz="1800" b="0" i="0" u="none" strike="noStrike" cap="none">
                <a:solidFill>
                  <a:srgbClr val="000000"/>
                </a:solidFill>
                <a:latin typeface="Helvetica Neue Light"/>
                <a:ea typeface="Helvetica Neue Light"/>
                <a:cs typeface="Helvetica Neue Light"/>
                <a:sym typeface="Helvetica Neue Light"/>
              </a:defRPr>
            </a:lvl3pPr>
            <a:lvl4pPr marL="0" marR="0" lvl="3" indent="0" algn="ctr">
              <a:lnSpc>
                <a:spcPct val="100000"/>
              </a:lnSpc>
              <a:spcBef>
                <a:spcPts val="0"/>
              </a:spcBef>
              <a:spcAft>
                <a:spcPts val="0"/>
              </a:spcAft>
              <a:buClr>
                <a:srgbClr val="000000"/>
              </a:buClr>
              <a:buSzPts val="1800"/>
              <a:buFont typeface="Helvetica Neue Light"/>
              <a:buNone/>
              <a:defRPr sz="1800" b="0" i="0" u="none" strike="noStrike" cap="none">
                <a:solidFill>
                  <a:srgbClr val="000000"/>
                </a:solidFill>
                <a:latin typeface="Helvetica Neue Light"/>
                <a:ea typeface="Helvetica Neue Light"/>
                <a:cs typeface="Helvetica Neue Light"/>
                <a:sym typeface="Helvetica Neue Light"/>
              </a:defRPr>
            </a:lvl4pPr>
            <a:lvl5pPr marL="0" marR="0" lvl="4" indent="0" algn="ctr">
              <a:lnSpc>
                <a:spcPct val="100000"/>
              </a:lnSpc>
              <a:spcBef>
                <a:spcPts val="0"/>
              </a:spcBef>
              <a:spcAft>
                <a:spcPts val="0"/>
              </a:spcAft>
              <a:buClr>
                <a:srgbClr val="000000"/>
              </a:buClr>
              <a:buSzPts val="1800"/>
              <a:buFont typeface="Helvetica Neue Light"/>
              <a:buNone/>
              <a:defRPr sz="1800" b="0" i="0" u="none" strike="noStrike" cap="none">
                <a:solidFill>
                  <a:srgbClr val="000000"/>
                </a:solidFill>
                <a:latin typeface="Helvetica Neue Light"/>
                <a:ea typeface="Helvetica Neue Light"/>
                <a:cs typeface="Helvetica Neue Light"/>
                <a:sym typeface="Helvetica Neue Light"/>
              </a:defRPr>
            </a:lvl5pPr>
            <a:lvl6pPr marL="0" marR="0" lvl="5" indent="0" algn="ctr">
              <a:lnSpc>
                <a:spcPct val="100000"/>
              </a:lnSpc>
              <a:spcBef>
                <a:spcPts val="0"/>
              </a:spcBef>
              <a:spcAft>
                <a:spcPts val="0"/>
              </a:spcAft>
              <a:buClr>
                <a:srgbClr val="000000"/>
              </a:buClr>
              <a:buSzPts val="1800"/>
              <a:buFont typeface="Helvetica Neue Light"/>
              <a:buNone/>
              <a:defRPr sz="1800" b="0" i="0" u="none" strike="noStrike" cap="none">
                <a:solidFill>
                  <a:srgbClr val="000000"/>
                </a:solidFill>
                <a:latin typeface="Helvetica Neue Light"/>
                <a:ea typeface="Helvetica Neue Light"/>
                <a:cs typeface="Helvetica Neue Light"/>
                <a:sym typeface="Helvetica Neue Light"/>
              </a:defRPr>
            </a:lvl6pPr>
            <a:lvl7pPr marL="0" marR="0" lvl="6" indent="0" algn="ctr">
              <a:lnSpc>
                <a:spcPct val="100000"/>
              </a:lnSpc>
              <a:spcBef>
                <a:spcPts val="0"/>
              </a:spcBef>
              <a:spcAft>
                <a:spcPts val="0"/>
              </a:spcAft>
              <a:buClr>
                <a:srgbClr val="000000"/>
              </a:buClr>
              <a:buSzPts val="1800"/>
              <a:buFont typeface="Helvetica Neue Light"/>
              <a:buNone/>
              <a:defRPr sz="1800" b="0" i="0" u="none" strike="noStrike" cap="none">
                <a:solidFill>
                  <a:srgbClr val="000000"/>
                </a:solidFill>
                <a:latin typeface="Helvetica Neue Light"/>
                <a:ea typeface="Helvetica Neue Light"/>
                <a:cs typeface="Helvetica Neue Light"/>
                <a:sym typeface="Helvetica Neue Light"/>
              </a:defRPr>
            </a:lvl7pPr>
            <a:lvl8pPr marL="0" marR="0" lvl="7" indent="0" algn="ctr">
              <a:lnSpc>
                <a:spcPct val="100000"/>
              </a:lnSpc>
              <a:spcBef>
                <a:spcPts val="0"/>
              </a:spcBef>
              <a:spcAft>
                <a:spcPts val="0"/>
              </a:spcAft>
              <a:buClr>
                <a:srgbClr val="000000"/>
              </a:buClr>
              <a:buSzPts val="1800"/>
              <a:buFont typeface="Helvetica Neue Light"/>
              <a:buNone/>
              <a:defRPr sz="1800" b="0" i="0" u="none" strike="noStrike" cap="none">
                <a:solidFill>
                  <a:srgbClr val="000000"/>
                </a:solidFill>
                <a:latin typeface="Helvetica Neue Light"/>
                <a:ea typeface="Helvetica Neue Light"/>
                <a:cs typeface="Helvetica Neue Light"/>
                <a:sym typeface="Helvetica Neue Light"/>
              </a:defRPr>
            </a:lvl8pPr>
            <a:lvl9pPr marL="0" marR="0" lvl="8" indent="0" algn="ctr">
              <a:lnSpc>
                <a:spcPct val="100000"/>
              </a:lnSpc>
              <a:spcBef>
                <a:spcPts val="0"/>
              </a:spcBef>
              <a:spcAft>
                <a:spcPts val="0"/>
              </a:spcAft>
              <a:buClr>
                <a:srgbClr val="000000"/>
              </a:buClr>
              <a:buSzPts val="1800"/>
              <a:buFont typeface="Helvetica Neue Light"/>
              <a:buNone/>
              <a:defRPr sz="1800" b="0" i="0" u="none" strike="noStrike" cap="none">
                <a:solidFill>
                  <a:srgbClr val="000000"/>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照片 - 水平">
  <p:cSld name="照片 - 水平">
    <p:spTree>
      <p:nvGrpSpPr>
        <p:cNvPr id="1" name="Shape 29"/>
        <p:cNvGrpSpPr/>
        <p:nvPr/>
      </p:nvGrpSpPr>
      <p:grpSpPr>
        <a:xfrm>
          <a:off x="0" y="0"/>
          <a:ext cx="0" cy="0"/>
          <a:chOff x="0" y="0"/>
          <a:chExt cx="0" cy="0"/>
        </a:xfrm>
      </p:grpSpPr>
      <p:sp>
        <p:nvSpPr>
          <p:cNvPr id="30" name="Google Shape;30;p109"/>
          <p:cNvSpPr>
            <a:spLocks noGrp="1"/>
          </p:cNvSpPr>
          <p:nvPr>
            <p:ph type="pic" idx="2"/>
          </p:nvPr>
        </p:nvSpPr>
        <p:spPr>
          <a:xfrm>
            <a:off x="1606550" y="635000"/>
            <a:ext cx="9779000" cy="5918200"/>
          </a:xfrm>
          <a:prstGeom prst="rect">
            <a:avLst/>
          </a:prstGeom>
          <a:noFill/>
          <a:ln>
            <a:noFill/>
          </a:ln>
        </p:spPr>
      </p:sp>
      <p:sp>
        <p:nvSpPr>
          <p:cNvPr id="31" name="Google Shape;31;p109"/>
          <p:cNvSpPr txBox="1">
            <a:spLocks noGrp="1"/>
          </p:cNvSpPr>
          <p:nvPr>
            <p:ph type="title"/>
          </p:nvPr>
        </p:nvSpPr>
        <p:spPr>
          <a:xfrm>
            <a:off x="1270000" y="6718300"/>
            <a:ext cx="10464800" cy="1422400"/>
          </a:xfrm>
          <a:prstGeom prst="rect">
            <a:avLst/>
          </a:prstGeom>
          <a:noFill/>
          <a:ln>
            <a:noFill/>
          </a:ln>
        </p:spPr>
        <p:txBody>
          <a:bodyPr spcFirstLastPara="1" wrap="square" lIns="50800" tIns="50800" rIns="50800" bIns="50800" anchor="b" anchorCtr="0">
            <a:normAutofit/>
          </a:bodyPr>
          <a:lstStyle>
            <a:lvl1pPr lvl="0" algn="ctr">
              <a:lnSpc>
                <a:spcPct val="100000"/>
              </a:lnSpc>
              <a:spcBef>
                <a:spcPts val="0"/>
              </a:spcBef>
              <a:spcAft>
                <a:spcPts val="0"/>
              </a:spcAft>
              <a:buClr>
                <a:srgbClr val="000000"/>
              </a:buClr>
              <a:buSzPts val="1800"/>
              <a:buNone/>
              <a:defRPr/>
            </a:lvl1pPr>
            <a:lvl2pPr lvl="1" algn="ctr">
              <a:lnSpc>
                <a:spcPct val="100000"/>
              </a:lnSpc>
              <a:spcBef>
                <a:spcPts val="0"/>
              </a:spcBef>
              <a:spcAft>
                <a:spcPts val="0"/>
              </a:spcAft>
              <a:buClr>
                <a:srgbClr val="000000"/>
              </a:buClr>
              <a:buSzPts val="1800"/>
              <a:buNone/>
              <a:defRPr/>
            </a:lvl2pPr>
            <a:lvl3pPr lvl="2" algn="ctr">
              <a:lnSpc>
                <a:spcPct val="100000"/>
              </a:lnSpc>
              <a:spcBef>
                <a:spcPts val="0"/>
              </a:spcBef>
              <a:spcAft>
                <a:spcPts val="0"/>
              </a:spcAft>
              <a:buClr>
                <a:srgbClr val="000000"/>
              </a:buClr>
              <a:buSzPts val="1800"/>
              <a:buNone/>
              <a:defRPr/>
            </a:lvl3pPr>
            <a:lvl4pPr lvl="3" algn="ctr">
              <a:lnSpc>
                <a:spcPct val="100000"/>
              </a:lnSpc>
              <a:spcBef>
                <a:spcPts val="0"/>
              </a:spcBef>
              <a:spcAft>
                <a:spcPts val="0"/>
              </a:spcAft>
              <a:buClr>
                <a:srgbClr val="000000"/>
              </a:buClr>
              <a:buSzPts val="1800"/>
              <a:buNone/>
              <a:defRPr/>
            </a:lvl4pPr>
            <a:lvl5pPr lvl="4" algn="ctr">
              <a:lnSpc>
                <a:spcPct val="100000"/>
              </a:lnSpc>
              <a:spcBef>
                <a:spcPts val="0"/>
              </a:spcBef>
              <a:spcAft>
                <a:spcPts val="0"/>
              </a:spcAft>
              <a:buClr>
                <a:srgbClr val="000000"/>
              </a:buClr>
              <a:buSzPts val="1800"/>
              <a:buNone/>
              <a:defRPr/>
            </a:lvl5pPr>
            <a:lvl6pPr lvl="5" algn="ctr">
              <a:lnSpc>
                <a:spcPct val="100000"/>
              </a:lnSpc>
              <a:spcBef>
                <a:spcPts val="0"/>
              </a:spcBef>
              <a:spcAft>
                <a:spcPts val="0"/>
              </a:spcAft>
              <a:buClr>
                <a:srgbClr val="000000"/>
              </a:buClr>
              <a:buSzPts val="1800"/>
              <a:buNone/>
              <a:defRPr/>
            </a:lvl6pPr>
            <a:lvl7pPr lvl="6" algn="ctr">
              <a:lnSpc>
                <a:spcPct val="100000"/>
              </a:lnSpc>
              <a:spcBef>
                <a:spcPts val="0"/>
              </a:spcBef>
              <a:spcAft>
                <a:spcPts val="0"/>
              </a:spcAft>
              <a:buClr>
                <a:srgbClr val="000000"/>
              </a:buClr>
              <a:buSzPts val="1800"/>
              <a:buNone/>
              <a:defRPr/>
            </a:lvl7pPr>
            <a:lvl8pPr lvl="7" algn="ctr">
              <a:lnSpc>
                <a:spcPct val="100000"/>
              </a:lnSpc>
              <a:spcBef>
                <a:spcPts val="0"/>
              </a:spcBef>
              <a:spcAft>
                <a:spcPts val="0"/>
              </a:spcAft>
              <a:buClr>
                <a:srgbClr val="000000"/>
              </a:buClr>
              <a:buSzPts val="1800"/>
              <a:buNone/>
              <a:defRPr/>
            </a:lvl8pPr>
            <a:lvl9pPr lvl="8" algn="ctr">
              <a:lnSpc>
                <a:spcPct val="100000"/>
              </a:lnSpc>
              <a:spcBef>
                <a:spcPts val="0"/>
              </a:spcBef>
              <a:spcAft>
                <a:spcPts val="0"/>
              </a:spcAft>
              <a:buClr>
                <a:srgbClr val="000000"/>
              </a:buClr>
              <a:buSzPts val="1800"/>
              <a:buNone/>
              <a:defRPr/>
            </a:lvl9pPr>
          </a:lstStyle>
          <a:p>
            <a:endParaRPr/>
          </a:p>
        </p:txBody>
      </p:sp>
      <p:sp>
        <p:nvSpPr>
          <p:cNvPr id="32" name="Google Shape;32;p109"/>
          <p:cNvSpPr txBox="1">
            <a:spLocks noGrp="1"/>
          </p:cNvSpPr>
          <p:nvPr>
            <p:ph type="body" idx="1"/>
          </p:nvPr>
        </p:nvSpPr>
        <p:spPr>
          <a:xfrm>
            <a:off x="1270000" y="8191500"/>
            <a:ext cx="10464800" cy="1130300"/>
          </a:xfrm>
          <a:prstGeom prst="rect">
            <a:avLst/>
          </a:prstGeom>
          <a:noFill/>
          <a:ln>
            <a:noFill/>
          </a:ln>
        </p:spPr>
        <p:txBody>
          <a:bodyPr spcFirstLastPara="1" wrap="square" lIns="50800" tIns="50800" rIns="50800" bIns="50800" anchor="t" anchorCtr="0">
            <a:normAutofit/>
          </a:bodyPr>
          <a:lstStyle>
            <a:lvl1pPr marL="457200" lvl="0" indent="-228600" algn="ctr">
              <a:lnSpc>
                <a:spcPct val="100000"/>
              </a:lnSpc>
              <a:spcBef>
                <a:spcPts val="0"/>
              </a:spcBef>
              <a:spcAft>
                <a:spcPts val="0"/>
              </a:spcAft>
              <a:buClr>
                <a:srgbClr val="000000"/>
              </a:buClr>
              <a:buSzPts val="3200"/>
              <a:buFont typeface="Helvetica Neue"/>
              <a:buNone/>
              <a:defRPr sz="3200"/>
            </a:lvl1pPr>
            <a:lvl2pPr marL="914400" lvl="1" indent="-228600" algn="ctr">
              <a:lnSpc>
                <a:spcPct val="100000"/>
              </a:lnSpc>
              <a:spcBef>
                <a:spcPts val="0"/>
              </a:spcBef>
              <a:spcAft>
                <a:spcPts val="0"/>
              </a:spcAft>
              <a:buClr>
                <a:srgbClr val="000000"/>
              </a:buClr>
              <a:buSzPts val="3200"/>
              <a:buFont typeface="Helvetica Neue"/>
              <a:buNone/>
              <a:defRPr sz="3200"/>
            </a:lvl2pPr>
            <a:lvl3pPr marL="1371600" lvl="2" indent="-228600" algn="ctr">
              <a:lnSpc>
                <a:spcPct val="100000"/>
              </a:lnSpc>
              <a:spcBef>
                <a:spcPts val="0"/>
              </a:spcBef>
              <a:spcAft>
                <a:spcPts val="0"/>
              </a:spcAft>
              <a:buClr>
                <a:srgbClr val="000000"/>
              </a:buClr>
              <a:buSzPts val="3200"/>
              <a:buFont typeface="Helvetica Neue"/>
              <a:buNone/>
              <a:defRPr sz="3200"/>
            </a:lvl3pPr>
            <a:lvl4pPr marL="1828800" lvl="3" indent="-228600" algn="ctr">
              <a:lnSpc>
                <a:spcPct val="100000"/>
              </a:lnSpc>
              <a:spcBef>
                <a:spcPts val="0"/>
              </a:spcBef>
              <a:spcAft>
                <a:spcPts val="0"/>
              </a:spcAft>
              <a:buClr>
                <a:srgbClr val="000000"/>
              </a:buClr>
              <a:buSzPts val="3200"/>
              <a:buFont typeface="Helvetica Neue"/>
              <a:buNone/>
              <a:defRPr sz="3200"/>
            </a:lvl4pPr>
            <a:lvl5pPr marL="2286000" lvl="4" indent="-228600" algn="ctr">
              <a:lnSpc>
                <a:spcPct val="100000"/>
              </a:lnSpc>
              <a:spcBef>
                <a:spcPts val="0"/>
              </a:spcBef>
              <a:spcAft>
                <a:spcPts val="0"/>
              </a:spcAft>
              <a:buClr>
                <a:srgbClr val="000000"/>
              </a:buClr>
              <a:buSzPts val="3200"/>
              <a:buFont typeface="Helvetica Neue"/>
              <a:buNone/>
              <a:defRPr sz="3200"/>
            </a:lvl5pPr>
            <a:lvl6pPr marL="2743200" lvl="5" indent="-314325" algn="l">
              <a:lnSpc>
                <a:spcPct val="100000"/>
              </a:lnSpc>
              <a:spcBef>
                <a:spcPts val="4200"/>
              </a:spcBef>
              <a:spcAft>
                <a:spcPts val="0"/>
              </a:spcAft>
              <a:buClr>
                <a:srgbClr val="000000"/>
              </a:buClr>
              <a:buSzPts val="1350"/>
              <a:buChar char="•"/>
              <a:defRPr/>
            </a:lvl6pPr>
            <a:lvl7pPr marL="3200400" lvl="6" indent="-314325" algn="l">
              <a:lnSpc>
                <a:spcPct val="100000"/>
              </a:lnSpc>
              <a:spcBef>
                <a:spcPts val="4200"/>
              </a:spcBef>
              <a:spcAft>
                <a:spcPts val="0"/>
              </a:spcAft>
              <a:buClr>
                <a:srgbClr val="000000"/>
              </a:buClr>
              <a:buSzPts val="1350"/>
              <a:buChar char="•"/>
              <a:defRPr/>
            </a:lvl7pPr>
            <a:lvl8pPr marL="3657600" lvl="7" indent="-314325" algn="l">
              <a:lnSpc>
                <a:spcPct val="100000"/>
              </a:lnSpc>
              <a:spcBef>
                <a:spcPts val="4200"/>
              </a:spcBef>
              <a:spcAft>
                <a:spcPts val="0"/>
              </a:spcAft>
              <a:buClr>
                <a:srgbClr val="000000"/>
              </a:buClr>
              <a:buSzPts val="1350"/>
              <a:buChar char="•"/>
              <a:defRPr/>
            </a:lvl8pPr>
            <a:lvl9pPr marL="4114800" lvl="8" indent="-314325" algn="l">
              <a:lnSpc>
                <a:spcPct val="100000"/>
              </a:lnSpc>
              <a:spcBef>
                <a:spcPts val="4200"/>
              </a:spcBef>
              <a:spcAft>
                <a:spcPts val="0"/>
              </a:spcAft>
              <a:buClr>
                <a:srgbClr val="000000"/>
              </a:buClr>
              <a:buSzPts val="1350"/>
              <a:buChar char="•"/>
              <a:defRPr/>
            </a:lvl9pPr>
          </a:lstStyle>
          <a:p>
            <a:endParaRPr/>
          </a:p>
        </p:txBody>
      </p:sp>
      <p:sp>
        <p:nvSpPr>
          <p:cNvPr id="33" name="Google Shape;33;p109"/>
          <p:cNvSpPr txBox="1">
            <a:spLocks noGrp="1"/>
          </p:cNvSpPr>
          <p:nvPr>
            <p:ph type="sldNum" idx="12"/>
          </p:nvPr>
        </p:nvSpPr>
        <p:spPr>
          <a:xfrm>
            <a:off x="6311798" y="9245600"/>
            <a:ext cx="368504" cy="381000"/>
          </a:xfrm>
          <a:prstGeom prst="rect">
            <a:avLst/>
          </a:prstGeom>
          <a:noFill/>
          <a:ln>
            <a:noFill/>
          </a:ln>
        </p:spPr>
        <p:txBody>
          <a:bodyPr spcFirstLastPara="1" wrap="square" lIns="50800" tIns="50800" rIns="50800" bIns="50800" anchor="t" anchorCtr="0">
            <a:spAutoFit/>
          </a:bodyPr>
          <a:lstStyle>
            <a:lvl1pPr marL="0" marR="0" lvl="0" indent="0" algn="ctr">
              <a:lnSpc>
                <a:spcPct val="100000"/>
              </a:lnSpc>
              <a:spcBef>
                <a:spcPts val="0"/>
              </a:spcBef>
              <a:spcAft>
                <a:spcPts val="0"/>
              </a:spcAft>
              <a:buClr>
                <a:srgbClr val="000000"/>
              </a:buClr>
              <a:buSzPts val="1800"/>
              <a:buFont typeface="Helvetica Neue Light"/>
              <a:buNone/>
              <a:defRPr sz="1800" b="0" i="0" u="none" strike="noStrike" cap="none">
                <a:solidFill>
                  <a:srgbClr val="000000"/>
                </a:solidFill>
                <a:latin typeface="Helvetica Neue Light"/>
                <a:ea typeface="Helvetica Neue Light"/>
                <a:cs typeface="Helvetica Neue Light"/>
                <a:sym typeface="Helvetica Neue Light"/>
              </a:defRPr>
            </a:lvl1pPr>
            <a:lvl2pPr marL="0" marR="0" lvl="1" indent="0" algn="ctr">
              <a:lnSpc>
                <a:spcPct val="100000"/>
              </a:lnSpc>
              <a:spcBef>
                <a:spcPts val="0"/>
              </a:spcBef>
              <a:spcAft>
                <a:spcPts val="0"/>
              </a:spcAft>
              <a:buClr>
                <a:srgbClr val="000000"/>
              </a:buClr>
              <a:buSzPts val="1800"/>
              <a:buFont typeface="Helvetica Neue Light"/>
              <a:buNone/>
              <a:defRPr sz="1800" b="0" i="0" u="none" strike="noStrike" cap="none">
                <a:solidFill>
                  <a:srgbClr val="000000"/>
                </a:solidFill>
                <a:latin typeface="Helvetica Neue Light"/>
                <a:ea typeface="Helvetica Neue Light"/>
                <a:cs typeface="Helvetica Neue Light"/>
                <a:sym typeface="Helvetica Neue Light"/>
              </a:defRPr>
            </a:lvl2pPr>
            <a:lvl3pPr marL="0" marR="0" lvl="2" indent="0" algn="ctr">
              <a:lnSpc>
                <a:spcPct val="100000"/>
              </a:lnSpc>
              <a:spcBef>
                <a:spcPts val="0"/>
              </a:spcBef>
              <a:spcAft>
                <a:spcPts val="0"/>
              </a:spcAft>
              <a:buClr>
                <a:srgbClr val="000000"/>
              </a:buClr>
              <a:buSzPts val="1800"/>
              <a:buFont typeface="Helvetica Neue Light"/>
              <a:buNone/>
              <a:defRPr sz="1800" b="0" i="0" u="none" strike="noStrike" cap="none">
                <a:solidFill>
                  <a:srgbClr val="000000"/>
                </a:solidFill>
                <a:latin typeface="Helvetica Neue Light"/>
                <a:ea typeface="Helvetica Neue Light"/>
                <a:cs typeface="Helvetica Neue Light"/>
                <a:sym typeface="Helvetica Neue Light"/>
              </a:defRPr>
            </a:lvl3pPr>
            <a:lvl4pPr marL="0" marR="0" lvl="3" indent="0" algn="ctr">
              <a:lnSpc>
                <a:spcPct val="100000"/>
              </a:lnSpc>
              <a:spcBef>
                <a:spcPts val="0"/>
              </a:spcBef>
              <a:spcAft>
                <a:spcPts val="0"/>
              </a:spcAft>
              <a:buClr>
                <a:srgbClr val="000000"/>
              </a:buClr>
              <a:buSzPts val="1800"/>
              <a:buFont typeface="Helvetica Neue Light"/>
              <a:buNone/>
              <a:defRPr sz="1800" b="0" i="0" u="none" strike="noStrike" cap="none">
                <a:solidFill>
                  <a:srgbClr val="000000"/>
                </a:solidFill>
                <a:latin typeface="Helvetica Neue Light"/>
                <a:ea typeface="Helvetica Neue Light"/>
                <a:cs typeface="Helvetica Neue Light"/>
                <a:sym typeface="Helvetica Neue Light"/>
              </a:defRPr>
            </a:lvl4pPr>
            <a:lvl5pPr marL="0" marR="0" lvl="4" indent="0" algn="ctr">
              <a:lnSpc>
                <a:spcPct val="100000"/>
              </a:lnSpc>
              <a:spcBef>
                <a:spcPts val="0"/>
              </a:spcBef>
              <a:spcAft>
                <a:spcPts val="0"/>
              </a:spcAft>
              <a:buClr>
                <a:srgbClr val="000000"/>
              </a:buClr>
              <a:buSzPts val="1800"/>
              <a:buFont typeface="Helvetica Neue Light"/>
              <a:buNone/>
              <a:defRPr sz="1800" b="0" i="0" u="none" strike="noStrike" cap="none">
                <a:solidFill>
                  <a:srgbClr val="000000"/>
                </a:solidFill>
                <a:latin typeface="Helvetica Neue Light"/>
                <a:ea typeface="Helvetica Neue Light"/>
                <a:cs typeface="Helvetica Neue Light"/>
                <a:sym typeface="Helvetica Neue Light"/>
              </a:defRPr>
            </a:lvl5pPr>
            <a:lvl6pPr marL="0" marR="0" lvl="5" indent="0" algn="ctr">
              <a:lnSpc>
                <a:spcPct val="100000"/>
              </a:lnSpc>
              <a:spcBef>
                <a:spcPts val="0"/>
              </a:spcBef>
              <a:spcAft>
                <a:spcPts val="0"/>
              </a:spcAft>
              <a:buClr>
                <a:srgbClr val="000000"/>
              </a:buClr>
              <a:buSzPts val="1800"/>
              <a:buFont typeface="Helvetica Neue Light"/>
              <a:buNone/>
              <a:defRPr sz="1800" b="0" i="0" u="none" strike="noStrike" cap="none">
                <a:solidFill>
                  <a:srgbClr val="000000"/>
                </a:solidFill>
                <a:latin typeface="Helvetica Neue Light"/>
                <a:ea typeface="Helvetica Neue Light"/>
                <a:cs typeface="Helvetica Neue Light"/>
                <a:sym typeface="Helvetica Neue Light"/>
              </a:defRPr>
            </a:lvl6pPr>
            <a:lvl7pPr marL="0" marR="0" lvl="6" indent="0" algn="ctr">
              <a:lnSpc>
                <a:spcPct val="100000"/>
              </a:lnSpc>
              <a:spcBef>
                <a:spcPts val="0"/>
              </a:spcBef>
              <a:spcAft>
                <a:spcPts val="0"/>
              </a:spcAft>
              <a:buClr>
                <a:srgbClr val="000000"/>
              </a:buClr>
              <a:buSzPts val="1800"/>
              <a:buFont typeface="Helvetica Neue Light"/>
              <a:buNone/>
              <a:defRPr sz="1800" b="0" i="0" u="none" strike="noStrike" cap="none">
                <a:solidFill>
                  <a:srgbClr val="000000"/>
                </a:solidFill>
                <a:latin typeface="Helvetica Neue Light"/>
                <a:ea typeface="Helvetica Neue Light"/>
                <a:cs typeface="Helvetica Neue Light"/>
                <a:sym typeface="Helvetica Neue Light"/>
              </a:defRPr>
            </a:lvl7pPr>
            <a:lvl8pPr marL="0" marR="0" lvl="7" indent="0" algn="ctr">
              <a:lnSpc>
                <a:spcPct val="100000"/>
              </a:lnSpc>
              <a:spcBef>
                <a:spcPts val="0"/>
              </a:spcBef>
              <a:spcAft>
                <a:spcPts val="0"/>
              </a:spcAft>
              <a:buClr>
                <a:srgbClr val="000000"/>
              </a:buClr>
              <a:buSzPts val="1800"/>
              <a:buFont typeface="Helvetica Neue Light"/>
              <a:buNone/>
              <a:defRPr sz="1800" b="0" i="0" u="none" strike="noStrike" cap="none">
                <a:solidFill>
                  <a:srgbClr val="000000"/>
                </a:solidFill>
                <a:latin typeface="Helvetica Neue Light"/>
                <a:ea typeface="Helvetica Neue Light"/>
                <a:cs typeface="Helvetica Neue Light"/>
                <a:sym typeface="Helvetica Neue Light"/>
              </a:defRPr>
            </a:lvl8pPr>
            <a:lvl9pPr marL="0" marR="0" lvl="8" indent="0" algn="ctr">
              <a:lnSpc>
                <a:spcPct val="100000"/>
              </a:lnSpc>
              <a:spcBef>
                <a:spcPts val="0"/>
              </a:spcBef>
              <a:spcAft>
                <a:spcPts val="0"/>
              </a:spcAft>
              <a:buClr>
                <a:srgbClr val="000000"/>
              </a:buClr>
              <a:buSzPts val="1800"/>
              <a:buFont typeface="Helvetica Neue Light"/>
              <a:buNone/>
              <a:defRPr sz="1800" b="0" i="0" u="none" strike="noStrike" cap="none">
                <a:solidFill>
                  <a:srgbClr val="000000"/>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照片 - 直式">
  <p:cSld name="照片 - 直式">
    <p:spTree>
      <p:nvGrpSpPr>
        <p:cNvPr id="1" name="Shape 34"/>
        <p:cNvGrpSpPr/>
        <p:nvPr/>
      </p:nvGrpSpPr>
      <p:grpSpPr>
        <a:xfrm>
          <a:off x="0" y="0"/>
          <a:ext cx="0" cy="0"/>
          <a:chOff x="0" y="0"/>
          <a:chExt cx="0" cy="0"/>
        </a:xfrm>
      </p:grpSpPr>
      <p:sp>
        <p:nvSpPr>
          <p:cNvPr id="35" name="Google Shape;35;p110"/>
          <p:cNvSpPr>
            <a:spLocks noGrp="1"/>
          </p:cNvSpPr>
          <p:nvPr>
            <p:ph type="pic" idx="2"/>
          </p:nvPr>
        </p:nvSpPr>
        <p:spPr>
          <a:xfrm>
            <a:off x="6718300" y="635000"/>
            <a:ext cx="5334000" cy="8229600"/>
          </a:xfrm>
          <a:prstGeom prst="rect">
            <a:avLst/>
          </a:prstGeom>
          <a:noFill/>
          <a:ln>
            <a:noFill/>
          </a:ln>
        </p:spPr>
      </p:sp>
      <p:sp>
        <p:nvSpPr>
          <p:cNvPr id="36" name="Google Shape;36;p110"/>
          <p:cNvSpPr txBox="1">
            <a:spLocks noGrp="1"/>
          </p:cNvSpPr>
          <p:nvPr>
            <p:ph type="title"/>
          </p:nvPr>
        </p:nvSpPr>
        <p:spPr>
          <a:xfrm>
            <a:off x="952500" y="635000"/>
            <a:ext cx="5334000" cy="3987800"/>
          </a:xfrm>
          <a:prstGeom prst="rect">
            <a:avLst/>
          </a:prstGeom>
          <a:noFill/>
          <a:ln>
            <a:noFill/>
          </a:ln>
        </p:spPr>
        <p:txBody>
          <a:bodyPr spcFirstLastPara="1" wrap="square" lIns="50800" tIns="50800" rIns="50800" bIns="50800" anchor="b" anchorCtr="0">
            <a:normAutofit/>
          </a:bodyPr>
          <a:lstStyle>
            <a:lvl1pPr lvl="0" algn="ctr">
              <a:lnSpc>
                <a:spcPct val="100000"/>
              </a:lnSpc>
              <a:spcBef>
                <a:spcPts val="0"/>
              </a:spcBef>
              <a:spcAft>
                <a:spcPts val="0"/>
              </a:spcAft>
              <a:buClr>
                <a:srgbClr val="000000"/>
              </a:buClr>
              <a:buSzPts val="6000"/>
              <a:buFont typeface="Helvetica Neue"/>
              <a:buNone/>
              <a:defRPr sz="6000"/>
            </a:lvl1pPr>
            <a:lvl2pPr lvl="1" algn="ctr">
              <a:lnSpc>
                <a:spcPct val="100000"/>
              </a:lnSpc>
              <a:spcBef>
                <a:spcPts val="0"/>
              </a:spcBef>
              <a:spcAft>
                <a:spcPts val="0"/>
              </a:spcAft>
              <a:buClr>
                <a:srgbClr val="000000"/>
              </a:buClr>
              <a:buSzPts val="1800"/>
              <a:buNone/>
              <a:defRPr/>
            </a:lvl2pPr>
            <a:lvl3pPr lvl="2" algn="ctr">
              <a:lnSpc>
                <a:spcPct val="100000"/>
              </a:lnSpc>
              <a:spcBef>
                <a:spcPts val="0"/>
              </a:spcBef>
              <a:spcAft>
                <a:spcPts val="0"/>
              </a:spcAft>
              <a:buClr>
                <a:srgbClr val="000000"/>
              </a:buClr>
              <a:buSzPts val="1800"/>
              <a:buNone/>
              <a:defRPr/>
            </a:lvl3pPr>
            <a:lvl4pPr lvl="3" algn="ctr">
              <a:lnSpc>
                <a:spcPct val="100000"/>
              </a:lnSpc>
              <a:spcBef>
                <a:spcPts val="0"/>
              </a:spcBef>
              <a:spcAft>
                <a:spcPts val="0"/>
              </a:spcAft>
              <a:buClr>
                <a:srgbClr val="000000"/>
              </a:buClr>
              <a:buSzPts val="1800"/>
              <a:buNone/>
              <a:defRPr/>
            </a:lvl4pPr>
            <a:lvl5pPr lvl="4" algn="ctr">
              <a:lnSpc>
                <a:spcPct val="100000"/>
              </a:lnSpc>
              <a:spcBef>
                <a:spcPts val="0"/>
              </a:spcBef>
              <a:spcAft>
                <a:spcPts val="0"/>
              </a:spcAft>
              <a:buClr>
                <a:srgbClr val="000000"/>
              </a:buClr>
              <a:buSzPts val="1800"/>
              <a:buNone/>
              <a:defRPr/>
            </a:lvl5pPr>
            <a:lvl6pPr lvl="5" algn="ctr">
              <a:lnSpc>
                <a:spcPct val="100000"/>
              </a:lnSpc>
              <a:spcBef>
                <a:spcPts val="0"/>
              </a:spcBef>
              <a:spcAft>
                <a:spcPts val="0"/>
              </a:spcAft>
              <a:buClr>
                <a:srgbClr val="000000"/>
              </a:buClr>
              <a:buSzPts val="1800"/>
              <a:buNone/>
              <a:defRPr/>
            </a:lvl6pPr>
            <a:lvl7pPr lvl="6" algn="ctr">
              <a:lnSpc>
                <a:spcPct val="100000"/>
              </a:lnSpc>
              <a:spcBef>
                <a:spcPts val="0"/>
              </a:spcBef>
              <a:spcAft>
                <a:spcPts val="0"/>
              </a:spcAft>
              <a:buClr>
                <a:srgbClr val="000000"/>
              </a:buClr>
              <a:buSzPts val="1800"/>
              <a:buNone/>
              <a:defRPr/>
            </a:lvl7pPr>
            <a:lvl8pPr lvl="7" algn="ctr">
              <a:lnSpc>
                <a:spcPct val="100000"/>
              </a:lnSpc>
              <a:spcBef>
                <a:spcPts val="0"/>
              </a:spcBef>
              <a:spcAft>
                <a:spcPts val="0"/>
              </a:spcAft>
              <a:buClr>
                <a:srgbClr val="000000"/>
              </a:buClr>
              <a:buSzPts val="1800"/>
              <a:buNone/>
              <a:defRPr/>
            </a:lvl8pPr>
            <a:lvl9pPr lvl="8" algn="ctr">
              <a:lnSpc>
                <a:spcPct val="100000"/>
              </a:lnSpc>
              <a:spcBef>
                <a:spcPts val="0"/>
              </a:spcBef>
              <a:spcAft>
                <a:spcPts val="0"/>
              </a:spcAft>
              <a:buClr>
                <a:srgbClr val="000000"/>
              </a:buClr>
              <a:buSzPts val="1800"/>
              <a:buNone/>
              <a:defRPr/>
            </a:lvl9pPr>
          </a:lstStyle>
          <a:p>
            <a:endParaRPr/>
          </a:p>
        </p:txBody>
      </p:sp>
      <p:sp>
        <p:nvSpPr>
          <p:cNvPr id="37" name="Google Shape;37;p110"/>
          <p:cNvSpPr txBox="1">
            <a:spLocks noGrp="1"/>
          </p:cNvSpPr>
          <p:nvPr>
            <p:ph type="body" idx="1"/>
          </p:nvPr>
        </p:nvSpPr>
        <p:spPr>
          <a:xfrm>
            <a:off x="952500" y="4762500"/>
            <a:ext cx="5334000" cy="4102100"/>
          </a:xfrm>
          <a:prstGeom prst="rect">
            <a:avLst/>
          </a:prstGeom>
          <a:noFill/>
          <a:ln>
            <a:noFill/>
          </a:ln>
        </p:spPr>
        <p:txBody>
          <a:bodyPr spcFirstLastPara="1" wrap="square" lIns="50800" tIns="50800" rIns="50800" bIns="50800" anchor="t" anchorCtr="0">
            <a:normAutofit/>
          </a:bodyPr>
          <a:lstStyle>
            <a:lvl1pPr marL="457200" lvl="0" indent="-228600" algn="ctr">
              <a:lnSpc>
                <a:spcPct val="100000"/>
              </a:lnSpc>
              <a:spcBef>
                <a:spcPts val="0"/>
              </a:spcBef>
              <a:spcAft>
                <a:spcPts val="0"/>
              </a:spcAft>
              <a:buClr>
                <a:srgbClr val="000000"/>
              </a:buClr>
              <a:buSzPts val="3200"/>
              <a:buFont typeface="Helvetica Neue"/>
              <a:buNone/>
              <a:defRPr sz="3200"/>
            </a:lvl1pPr>
            <a:lvl2pPr marL="914400" lvl="1" indent="-228600" algn="ctr">
              <a:lnSpc>
                <a:spcPct val="100000"/>
              </a:lnSpc>
              <a:spcBef>
                <a:spcPts val="0"/>
              </a:spcBef>
              <a:spcAft>
                <a:spcPts val="0"/>
              </a:spcAft>
              <a:buClr>
                <a:srgbClr val="000000"/>
              </a:buClr>
              <a:buSzPts val="3200"/>
              <a:buFont typeface="Helvetica Neue"/>
              <a:buNone/>
              <a:defRPr sz="3200"/>
            </a:lvl2pPr>
            <a:lvl3pPr marL="1371600" lvl="2" indent="-228600" algn="ctr">
              <a:lnSpc>
                <a:spcPct val="100000"/>
              </a:lnSpc>
              <a:spcBef>
                <a:spcPts val="0"/>
              </a:spcBef>
              <a:spcAft>
                <a:spcPts val="0"/>
              </a:spcAft>
              <a:buClr>
                <a:srgbClr val="000000"/>
              </a:buClr>
              <a:buSzPts val="3200"/>
              <a:buFont typeface="Helvetica Neue"/>
              <a:buNone/>
              <a:defRPr sz="3200"/>
            </a:lvl3pPr>
            <a:lvl4pPr marL="1828800" lvl="3" indent="-228600" algn="ctr">
              <a:lnSpc>
                <a:spcPct val="100000"/>
              </a:lnSpc>
              <a:spcBef>
                <a:spcPts val="0"/>
              </a:spcBef>
              <a:spcAft>
                <a:spcPts val="0"/>
              </a:spcAft>
              <a:buClr>
                <a:srgbClr val="000000"/>
              </a:buClr>
              <a:buSzPts val="3200"/>
              <a:buFont typeface="Helvetica Neue"/>
              <a:buNone/>
              <a:defRPr sz="3200"/>
            </a:lvl4pPr>
            <a:lvl5pPr marL="2286000" lvl="4" indent="-228600" algn="ctr">
              <a:lnSpc>
                <a:spcPct val="100000"/>
              </a:lnSpc>
              <a:spcBef>
                <a:spcPts val="0"/>
              </a:spcBef>
              <a:spcAft>
                <a:spcPts val="0"/>
              </a:spcAft>
              <a:buClr>
                <a:srgbClr val="000000"/>
              </a:buClr>
              <a:buSzPts val="3200"/>
              <a:buFont typeface="Helvetica Neue"/>
              <a:buNone/>
              <a:defRPr sz="3200"/>
            </a:lvl5pPr>
            <a:lvl6pPr marL="2743200" lvl="5" indent="-314325" algn="l">
              <a:lnSpc>
                <a:spcPct val="100000"/>
              </a:lnSpc>
              <a:spcBef>
                <a:spcPts val="4200"/>
              </a:spcBef>
              <a:spcAft>
                <a:spcPts val="0"/>
              </a:spcAft>
              <a:buClr>
                <a:srgbClr val="000000"/>
              </a:buClr>
              <a:buSzPts val="1350"/>
              <a:buChar char="•"/>
              <a:defRPr/>
            </a:lvl6pPr>
            <a:lvl7pPr marL="3200400" lvl="6" indent="-314325" algn="l">
              <a:lnSpc>
                <a:spcPct val="100000"/>
              </a:lnSpc>
              <a:spcBef>
                <a:spcPts val="4200"/>
              </a:spcBef>
              <a:spcAft>
                <a:spcPts val="0"/>
              </a:spcAft>
              <a:buClr>
                <a:srgbClr val="000000"/>
              </a:buClr>
              <a:buSzPts val="1350"/>
              <a:buChar char="•"/>
              <a:defRPr/>
            </a:lvl7pPr>
            <a:lvl8pPr marL="3657600" lvl="7" indent="-314325" algn="l">
              <a:lnSpc>
                <a:spcPct val="100000"/>
              </a:lnSpc>
              <a:spcBef>
                <a:spcPts val="4200"/>
              </a:spcBef>
              <a:spcAft>
                <a:spcPts val="0"/>
              </a:spcAft>
              <a:buClr>
                <a:srgbClr val="000000"/>
              </a:buClr>
              <a:buSzPts val="1350"/>
              <a:buChar char="•"/>
              <a:defRPr/>
            </a:lvl8pPr>
            <a:lvl9pPr marL="4114800" lvl="8" indent="-314325" algn="l">
              <a:lnSpc>
                <a:spcPct val="100000"/>
              </a:lnSpc>
              <a:spcBef>
                <a:spcPts val="4200"/>
              </a:spcBef>
              <a:spcAft>
                <a:spcPts val="0"/>
              </a:spcAft>
              <a:buClr>
                <a:srgbClr val="000000"/>
              </a:buClr>
              <a:buSzPts val="1350"/>
              <a:buChar char="•"/>
              <a:defRPr/>
            </a:lvl9pPr>
          </a:lstStyle>
          <a:p>
            <a:endParaRPr/>
          </a:p>
        </p:txBody>
      </p:sp>
      <p:sp>
        <p:nvSpPr>
          <p:cNvPr id="38" name="Google Shape;38;p110"/>
          <p:cNvSpPr txBox="1">
            <a:spLocks noGrp="1"/>
          </p:cNvSpPr>
          <p:nvPr>
            <p:ph type="sldNum" idx="12"/>
          </p:nvPr>
        </p:nvSpPr>
        <p:spPr>
          <a:xfrm>
            <a:off x="6311798" y="9251950"/>
            <a:ext cx="368504" cy="381000"/>
          </a:xfrm>
          <a:prstGeom prst="rect">
            <a:avLst/>
          </a:prstGeom>
          <a:noFill/>
          <a:ln>
            <a:noFill/>
          </a:ln>
        </p:spPr>
        <p:txBody>
          <a:bodyPr spcFirstLastPara="1" wrap="square" lIns="50800" tIns="50800" rIns="50800" bIns="50800" anchor="t" anchorCtr="0">
            <a:spAutoFit/>
          </a:bodyPr>
          <a:lstStyle>
            <a:lvl1pPr marL="0" marR="0" lvl="0" indent="0" algn="ctr">
              <a:lnSpc>
                <a:spcPct val="100000"/>
              </a:lnSpc>
              <a:spcBef>
                <a:spcPts val="0"/>
              </a:spcBef>
              <a:spcAft>
                <a:spcPts val="0"/>
              </a:spcAft>
              <a:buClr>
                <a:srgbClr val="000000"/>
              </a:buClr>
              <a:buSzPts val="1800"/>
              <a:buFont typeface="Helvetica Neue Light"/>
              <a:buNone/>
              <a:defRPr sz="1800" b="0" i="0" u="none" strike="noStrike" cap="none">
                <a:solidFill>
                  <a:srgbClr val="000000"/>
                </a:solidFill>
                <a:latin typeface="Helvetica Neue Light"/>
                <a:ea typeface="Helvetica Neue Light"/>
                <a:cs typeface="Helvetica Neue Light"/>
                <a:sym typeface="Helvetica Neue Light"/>
              </a:defRPr>
            </a:lvl1pPr>
            <a:lvl2pPr marL="0" marR="0" lvl="1" indent="0" algn="ctr">
              <a:lnSpc>
                <a:spcPct val="100000"/>
              </a:lnSpc>
              <a:spcBef>
                <a:spcPts val="0"/>
              </a:spcBef>
              <a:spcAft>
                <a:spcPts val="0"/>
              </a:spcAft>
              <a:buClr>
                <a:srgbClr val="000000"/>
              </a:buClr>
              <a:buSzPts val="1800"/>
              <a:buFont typeface="Helvetica Neue Light"/>
              <a:buNone/>
              <a:defRPr sz="1800" b="0" i="0" u="none" strike="noStrike" cap="none">
                <a:solidFill>
                  <a:srgbClr val="000000"/>
                </a:solidFill>
                <a:latin typeface="Helvetica Neue Light"/>
                <a:ea typeface="Helvetica Neue Light"/>
                <a:cs typeface="Helvetica Neue Light"/>
                <a:sym typeface="Helvetica Neue Light"/>
              </a:defRPr>
            </a:lvl2pPr>
            <a:lvl3pPr marL="0" marR="0" lvl="2" indent="0" algn="ctr">
              <a:lnSpc>
                <a:spcPct val="100000"/>
              </a:lnSpc>
              <a:spcBef>
                <a:spcPts val="0"/>
              </a:spcBef>
              <a:spcAft>
                <a:spcPts val="0"/>
              </a:spcAft>
              <a:buClr>
                <a:srgbClr val="000000"/>
              </a:buClr>
              <a:buSzPts val="1800"/>
              <a:buFont typeface="Helvetica Neue Light"/>
              <a:buNone/>
              <a:defRPr sz="1800" b="0" i="0" u="none" strike="noStrike" cap="none">
                <a:solidFill>
                  <a:srgbClr val="000000"/>
                </a:solidFill>
                <a:latin typeface="Helvetica Neue Light"/>
                <a:ea typeface="Helvetica Neue Light"/>
                <a:cs typeface="Helvetica Neue Light"/>
                <a:sym typeface="Helvetica Neue Light"/>
              </a:defRPr>
            </a:lvl3pPr>
            <a:lvl4pPr marL="0" marR="0" lvl="3" indent="0" algn="ctr">
              <a:lnSpc>
                <a:spcPct val="100000"/>
              </a:lnSpc>
              <a:spcBef>
                <a:spcPts val="0"/>
              </a:spcBef>
              <a:spcAft>
                <a:spcPts val="0"/>
              </a:spcAft>
              <a:buClr>
                <a:srgbClr val="000000"/>
              </a:buClr>
              <a:buSzPts val="1800"/>
              <a:buFont typeface="Helvetica Neue Light"/>
              <a:buNone/>
              <a:defRPr sz="1800" b="0" i="0" u="none" strike="noStrike" cap="none">
                <a:solidFill>
                  <a:srgbClr val="000000"/>
                </a:solidFill>
                <a:latin typeface="Helvetica Neue Light"/>
                <a:ea typeface="Helvetica Neue Light"/>
                <a:cs typeface="Helvetica Neue Light"/>
                <a:sym typeface="Helvetica Neue Light"/>
              </a:defRPr>
            </a:lvl4pPr>
            <a:lvl5pPr marL="0" marR="0" lvl="4" indent="0" algn="ctr">
              <a:lnSpc>
                <a:spcPct val="100000"/>
              </a:lnSpc>
              <a:spcBef>
                <a:spcPts val="0"/>
              </a:spcBef>
              <a:spcAft>
                <a:spcPts val="0"/>
              </a:spcAft>
              <a:buClr>
                <a:srgbClr val="000000"/>
              </a:buClr>
              <a:buSzPts val="1800"/>
              <a:buFont typeface="Helvetica Neue Light"/>
              <a:buNone/>
              <a:defRPr sz="1800" b="0" i="0" u="none" strike="noStrike" cap="none">
                <a:solidFill>
                  <a:srgbClr val="000000"/>
                </a:solidFill>
                <a:latin typeface="Helvetica Neue Light"/>
                <a:ea typeface="Helvetica Neue Light"/>
                <a:cs typeface="Helvetica Neue Light"/>
                <a:sym typeface="Helvetica Neue Light"/>
              </a:defRPr>
            </a:lvl5pPr>
            <a:lvl6pPr marL="0" marR="0" lvl="5" indent="0" algn="ctr">
              <a:lnSpc>
                <a:spcPct val="100000"/>
              </a:lnSpc>
              <a:spcBef>
                <a:spcPts val="0"/>
              </a:spcBef>
              <a:spcAft>
                <a:spcPts val="0"/>
              </a:spcAft>
              <a:buClr>
                <a:srgbClr val="000000"/>
              </a:buClr>
              <a:buSzPts val="1800"/>
              <a:buFont typeface="Helvetica Neue Light"/>
              <a:buNone/>
              <a:defRPr sz="1800" b="0" i="0" u="none" strike="noStrike" cap="none">
                <a:solidFill>
                  <a:srgbClr val="000000"/>
                </a:solidFill>
                <a:latin typeface="Helvetica Neue Light"/>
                <a:ea typeface="Helvetica Neue Light"/>
                <a:cs typeface="Helvetica Neue Light"/>
                <a:sym typeface="Helvetica Neue Light"/>
              </a:defRPr>
            </a:lvl6pPr>
            <a:lvl7pPr marL="0" marR="0" lvl="6" indent="0" algn="ctr">
              <a:lnSpc>
                <a:spcPct val="100000"/>
              </a:lnSpc>
              <a:spcBef>
                <a:spcPts val="0"/>
              </a:spcBef>
              <a:spcAft>
                <a:spcPts val="0"/>
              </a:spcAft>
              <a:buClr>
                <a:srgbClr val="000000"/>
              </a:buClr>
              <a:buSzPts val="1800"/>
              <a:buFont typeface="Helvetica Neue Light"/>
              <a:buNone/>
              <a:defRPr sz="1800" b="0" i="0" u="none" strike="noStrike" cap="none">
                <a:solidFill>
                  <a:srgbClr val="000000"/>
                </a:solidFill>
                <a:latin typeface="Helvetica Neue Light"/>
                <a:ea typeface="Helvetica Neue Light"/>
                <a:cs typeface="Helvetica Neue Light"/>
                <a:sym typeface="Helvetica Neue Light"/>
              </a:defRPr>
            </a:lvl7pPr>
            <a:lvl8pPr marL="0" marR="0" lvl="7" indent="0" algn="ctr">
              <a:lnSpc>
                <a:spcPct val="100000"/>
              </a:lnSpc>
              <a:spcBef>
                <a:spcPts val="0"/>
              </a:spcBef>
              <a:spcAft>
                <a:spcPts val="0"/>
              </a:spcAft>
              <a:buClr>
                <a:srgbClr val="000000"/>
              </a:buClr>
              <a:buSzPts val="1800"/>
              <a:buFont typeface="Helvetica Neue Light"/>
              <a:buNone/>
              <a:defRPr sz="1800" b="0" i="0" u="none" strike="noStrike" cap="none">
                <a:solidFill>
                  <a:srgbClr val="000000"/>
                </a:solidFill>
                <a:latin typeface="Helvetica Neue Light"/>
                <a:ea typeface="Helvetica Neue Light"/>
                <a:cs typeface="Helvetica Neue Light"/>
                <a:sym typeface="Helvetica Neue Light"/>
              </a:defRPr>
            </a:lvl8pPr>
            <a:lvl9pPr marL="0" marR="0" lvl="8" indent="0" algn="ctr">
              <a:lnSpc>
                <a:spcPct val="100000"/>
              </a:lnSpc>
              <a:spcBef>
                <a:spcPts val="0"/>
              </a:spcBef>
              <a:spcAft>
                <a:spcPts val="0"/>
              </a:spcAft>
              <a:buClr>
                <a:srgbClr val="000000"/>
              </a:buClr>
              <a:buSzPts val="1800"/>
              <a:buFont typeface="Helvetica Neue Light"/>
              <a:buNone/>
              <a:defRPr sz="1800" b="0" i="0" u="none" strike="noStrike" cap="none">
                <a:solidFill>
                  <a:srgbClr val="000000"/>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大標題 - 上方">
  <p:cSld name="大標題 - 上方">
    <p:spTree>
      <p:nvGrpSpPr>
        <p:cNvPr id="1" name="Shape 39"/>
        <p:cNvGrpSpPr/>
        <p:nvPr/>
      </p:nvGrpSpPr>
      <p:grpSpPr>
        <a:xfrm>
          <a:off x="0" y="0"/>
          <a:ext cx="0" cy="0"/>
          <a:chOff x="0" y="0"/>
          <a:chExt cx="0" cy="0"/>
        </a:xfrm>
      </p:grpSpPr>
      <p:sp>
        <p:nvSpPr>
          <p:cNvPr id="40" name="Google Shape;40;p111"/>
          <p:cNvSpPr txBox="1">
            <a:spLocks noGrp="1"/>
          </p:cNvSpPr>
          <p:nvPr>
            <p:ph type="title"/>
          </p:nvPr>
        </p:nvSpPr>
        <p:spPr>
          <a:xfrm>
            <a:off x="952500" y="444500"/>
            <a:ext cx="11099800" cy="2159000"/>
          </a:xfrm>
          <a:prstGeom prst="rect">
            <a:avLst/>
          </a:prstGeom>
          <a:noFill/>
          <a:ln>
            <a:noFill/>
          </a:ln>
        </p:spPr>
        <p:txBody>
          <a:bodyPr spcFirstLastPara="1" wrap="square" lIns="50800" tIns="50800" rIns="50800" bIns="50800" anchor="ctr" anchorCtr="0">
            <a:normAutofit/>
          </a:bodyPr>
          <a:lstStyle>
            <a:lvl1pPr lvl="0" algn="ctr">
              <a:lnSpc>
                <a:spcPct val="100000"/>
              </a:lnSpc>
              <a:spcBef>
                <a:spcPts val="0"/>
              </a:spcBef>
              <a:spcAft>
                <a:spcPts val="0"/>
              </a:spcAft>
              <a:buClr>
                <a:srgbClr val="000000"/>
              </a:buClr>
              <a:buSzPts val="1800"/>
              <a:buNone/>
              <a:defRPr/>
            </a:lvl1pPr>
            <a:lvl2pPr lvl="1" algn="ctr">
              <a:lnSpc>
                <a:spcPct val="100000"/>
              </a:lnSpc>
              <a:spcBef>
                <a:spcPts val="0"/>
              </a:spcBef>
              <a:spcAft>
                <a:spcPts val="0"/>
              </a:spcAft>
              <a:buClr>
                <a:srgbClr val="000000"/>
              </a:buClr>
              <a:buSzPts val="1800"/>
              <a:buNone/>
              <a:defRPr/>
            </a:lvl2pPr>
            <a:lvl3pPr lvl="2" algn="ctr">
              <a:lnSpc>
                <a:spcPct val="100000"/>
              </a:lnSpc>
              <a:spcBef>
                <a:spcPts val="0"/>
              </a:spcBef>
              <a:spcAft>
                <a:spcPts val="0"/>
              </a:spcAft>
              <a:buClr>
                <a:srgbClr val="000000"/>
              </a:buClr>
              <a:buSzPts val="1800"/>
              <a:buNone/>
              <a:defRPr/>
            </a:lvl3pPr>
            <a:lvl4pPr lvl="3" algn="ctr">
              <a:lnSpc>
                <a:spcPct val="100000"/>
              </a:lnSpc>
              <a:spcBef>
                <a:spcPts val="0"/>
              </a:spcBef>
              <a:spcAft>
                <a:spcPts val="0"/>
              </a:spcAft>
              <a:buClr>
                <a:srgbClr val="000000"/>
              </a:buClr>
              <a:buSzPts val="1800"/>
              <a:buNone/>
              <a:defRPr/>
            </a:lvl4pPr>
            <a:lvl5pPr lvl="4" algn="ctr">
              <a:lnSpc>
                <a:spcPct val="100000"/>
              </a:lnSpc>
              <a:spcBef>
                <a:spcPts val="0"/>
              </a:spcBef>
              <a:spcAft>
                <a:spcPts val="0"/>
              </a:spcAft>
              <a:buClr>
                <a:srgbClr val="000000"/>
              </a:buClr>
              <a:buSzPts val="1800"/>
              <a:buNone/>
              <a:defRPr/>
            </a:lvl5pPr>
            <a:lvl6pPr lvl="5" algn="ctr">
              <a:lnSpc>
                <a:spcPct val="100000"/>
              </a:lnSpc>
              <a:spcBef>
                <a:spcPts val="0"/>
              </a:spcBef>
              <a:spcAft>
                <a:spcPts val="0"/>
              </a:spcAft>
              <a:buClr>
                <a:srgbClr val="000000"/>
              </a:buClr>
              <a:buSzPts val="1800"/>
              <a:buNone/>
              <a:defRPr/>
            </a:lvl6pPr>
            <a:lvl7pPr lvl="6" algn="ctr">
              <a:lnSpc>
                <a:spcPct val="100000"/>
              </a:lnSpc>
              <a:spcBef>
                <a:spcPts val="0"/>
              </a:spcBef>
              <a:spcAft>
                <a:spcPts val="0"/>
              </a:spcAft>
              <a:buClr>
                <a:srgbClr val="000000"/>
              </a:buClr>
              <a:buSzPts val="1800"/>
              <a:buNone/>
              <a:defRPr/>
            </a:lvl7pPr>
            <a:lvl8pPr lvl="7" algn="ctr">
              <a:lnSpc>
                <a:spcPct val="100000"/>
              </a:lnSpc>
              <a:spcBef>
                <a:spcPts val="0"/>
              </a:spcBef>
              <a:spcAft>
                <a:spcPts val="0"/>
              </a:spcAft>
              <a:buClr>
                <a:srgbClr val="000000"/>
              </a:buClr>
              <a:buSzPts val="1800"/>
              <a:buNone/>
              <a:defRPr/>
            </a:lvl8pPr>
            <a:lvl9pPr lvl="8" algn="ctr">
              <a:lnSpc>
                <a:spcPct val="100000"/>
              </a:lnSpc>
              <a:spcBef>
                <a:spcPts val="0"/>
              </a:spcBef>
              <a:spcAft>
                <a:spcPts val="0"/>
              </a:spcAft>
              <a:buClr>
                <a:srgbClr val="000000"/>
              </a:buClr>
              <a:buSzPts val="1800"/>
              <a:buNone/>
              <a:defRPr/>
            </a:lvl9pPr>
          </a:lstStyle>
          <a:p>
            <a:endParaRPr/>
          </a:p>
        </p:txBody>
      </p:sp>
      <p:sp>
        <p:nvSpPr>
          <p:cNvPr id="41" name="Google Shape;41;p111"/>
          <p:cNvSpPr txBox="1">
            <a:spLocks noGrp="1"/>
          </p:cNvSpPr>
          <p:nvPr>
            <p:ph type="sldNum" idx="12"/>
          </p:nvPr>
        </p:nvSpPr>
        <p:spPr>
          <a:xfrm>
            <a:off x="6311798" y="9251950"/>
            <a:ext cx="368504" cy="381000"/>
          </a:xfrm>
          <a:prstGeom prst="rect">
            <a:avLst/>
          </a:prstGeom>
          <a:noFill/>
          <a:ln>
            <a:noFill/>
          </a:ln>
        </p:spPr>
        <p:txBody>
          <a:bodyPr spcFirstLastPara="1" wrap="square" lIns="50800" tIns="50800" rIns="50800" bIns="50800" anchor="t" anchorCtr="0">
            <a:spAutoFit/>
          </a:bodyPr>
          <a:lstStyle>
            <a:lvl1pPr marL="0" marR="0" lvl="0" indent="0" algn="ctr">
              <a:lnSpc>
                <a:spcPct val="100000"/>
              </a:lnSpc>
              <a:spcBef>
                <a:spcPts val="0"/>
              </a:spcBef>
              <a:spcAft>
                <a:spcPts val="0"/>
              </a:spcAft>
              <a:buClr>
                <a:srgbClr val="000000"/>
              </a:buClr>
              <a:buSzPts val="1800"/>
              <a:buFont typeface="Helvetica Neue Light"/>
              <a:buNone/>
              <a:defRPr sz="1800" b="0" i="0" u="none" strike="noStrike" cap="none">
                <a:solidFill>
                  <a:srgbClr val="000000"/>
                </a:solidFill>
                <a:latin typeface="Helvetica Neue Light"/>
                <a:ea typeface="Helvetica Neue Light"/>
                <a:cs typeface="Helvetica Neue Light"/>
                <a:sym typeface="Helvetica Neue Light"/>
              </a:defRPr>
            </a:lvl1pPr>
            <a:lvl2pPr marL="0" marR="0" lvl="1" indent="0" algn="ctr">
              <a:lnSpc>
                <a:spcPct val="100000"/>
              </a:lnSpc>
              <a:spcBef>
                <a:spcPts val="0"/>
              </a:spcBef>
              <a:spcAft>
                <a:spcPts val="0"/>
              </a:spcAft>
              <a:buClr>
                <a:srgbClr val="000000"/>
              </a:buClr>
              <a:buSzPts val="1800"/>
              <a:buFont typeface="Helvetica Neue Light"/>
              <a:buNone/>
              <a:defRPr sz="1800" b="0" i="0" u="none" strike="noStrike" cap="none">
                <a:solidFill>
                  <a:srgbClr val="000000"/>
                </a:solidFill>
                <a:latin typeface="Helvetica Neue Light"/>
                <a:ea typeface="Helvetica Neue Light"/>
                <a:cs typeface="Helvetica Neue Light"/>
                <a:sym typeface="Helvetica Neue Light"/>
              </a:defRPr>
            </a:lvl2pPr>
            <a:lvl3pPr marL="0" marR="0" lvl="2" indent="0" algn="ctr">
              <a:lnSpc>
                <a:spcPct val="100000"/>
              </a:lnSpc>
              <a:spcBef>
                <a:spcPts val="0"/>
              </a:spcBef>
              <a:spcAft>
                <a:spcPts val="0"/>
              </a:spcAft>
              <a:buClr>
                <a:srgbClr val="000000"/>
              </a:buClr>
              <a:buSzPts val="1800"/>
              <a:buFont typeface="Helvetica Neue Light"/>
              <a:buNone/>
              <a:defRPr sz="1800" b="0" i="0" u="none" strike="noStrike" cap="none">
                <a:solidFill>
                  <a:srgbClr val="000000"/>
                </a:solidFill>
                <a:latin typeface="Helvetica Neue Light"/>
                <a:ea typeface="Helvetica Neue Light"/>
                <a:cs typeface="Helvetica Neue Light"/>
                <a:sym typeface="Helvetica Neue Light"/>
              </a:defRPr>
            </a:lvl3pPr>
            <a:lvl4pPr marL="0" marR="0" lvl="3" indent="0" algn="ctr">
              <a:lnSpc>
                <a:spcPct val="100000"/>
              </a:lnSpc>
              <a:spcBef>
                <a:spcPts val="0"/>
              </a:spcBef>
              <a:spcAft>
                <a:spcPts val="0"/>
              </a:spcAft>
              <a:buClr>
                <a:srgbClr val="000000"/>
              </a:buClr>
              <a:buSzPts val="1800"/>
              <a:buFont typeface="Helvetica Neue Light"/>
              <a:buNone/>
              <a:defRPr sz="1800" b="0" i="0" u="none" strike="noStrike" cap="none">
                <a:solidFill>
                  <a:srgbClr val="000000"/>
                </a:solidFill>
                <a:latin typeface="Helvetica Neue Light"/>
                <a:ea typeface="Helvetica Neue Light"/>
                <a:cs typeface="Helvetica Neue Light"/>
                <a:sym typeface="Helvetica Neue Light"/>
              </a:defRPr>
            </a:lvl4pPr>
            <a:lvl5pPr marL="0" marR="0" lvl="4" indent="0" algn="ctr">
              <a:lnSpc>
                <a:spcPct val="100000"/>
              </a:lnSpc>
              <a:spcBef>
                <a:spcPts val="0"/>
              </a:spcBef>
              <a:spcAft>
                <a:spcPts val="0"/>
              </a:spcAft>
              <a:buClr>
                <a:srgbClr val="000000"/>
              </a:buClr>
              <a:buSzPts val="1800"/>
              <a:buFont typeface="Helvetica Neue Light"/>
              <a:buNone/>
              <a:defRPr sz="1800" b="0" i="0" u="none" strike="noStrike" cap="none">
                <a:solidFill>
                  <a:srgbClr val="000000"/>
                </a:solidFill>
                <a:latin typeface="Helvetica Neue Light"/>
                <a:ea typeface="Helvetica Neue Light"/>
                <a:cs typeface="Helvetica Neue Light"/>
                <a:sym typeface="Helvetica Neue Light"/>
              </a:defRPr>
            </a:lvl5pPr>
            <a:lvl6pPr marL="0" marR="0" lvl="5" indent="0" algn="ctr">
              <a:lnSpc>
                <a:spcPct val="100000"/>
              </a:lnSpc>
              <a:spcBef>
                <a:spcPts val="0"/>
              </a:spcBef>
              <a:spcAft>
                <a:spcPts val="0"/>
              </a:spcAft>
              <a:buClr>
                <a:srgbClr val="000000"/>
              </a:buClr>
              <a:buSzPts val="1800"/>
              <a:buFont typeface="Helvetica Neue Light"/>
              <a:buNone/>
              <a:defRPr sz="1800" b="0" i="0" u="none" strike="noStrike" cap="none">
                <a:solidFill>
                  <a:srgbClr val="000000"/>
                </a:solidFill>
                <a:latin typeface="Helvetica Neue Light"/>
                <a:ea typeface="Helvetica Neue Light"/>
                <a:cs typeface="Helvetica Neue Light"/>
                <a:sym typeface="Helvetica Neue Light"/>
              </a:defRPr>
            </a:lvl6pPr>
            <a:lvl7pPr marL="0" marR="0" lvl="6" indent="0" algn="ctr">
              <a:lnSpc>
                <a:spcPct val="100000"/>
              </a:lnSpc>
              <a:spcBef>
                <a:spcPts val="0"/>
              </a:spcBef>
              <a:spcAft>
                <a:spcPts val="0"/>
              </a:spcAft>
              <a:buClr>
                <a:srgbClr val="000000"/>
              </a:buClr>
              <a:buSzPts val="1800"/>
              <a:buFont typeface="Helvetica Neue Light"/>
              <a:buNone/>
              <a:defRPr sz="1800" b="0" i="0" u="none" strike="noStrike" cap="none">
                <a:solidFill>
                  <a:srgbClr val="000000"/>
                </a:solidFill>
                <a:latin typeface="Helvetica Neue Light"/>
                <a:ea typeface="Helvetica Neue Light"/>
                <a:cs typeface="Helvetica Neue Light"/>
                <a:sym typeface="Helvetica Neue Light"/>
              </a:defRPr>
            </a:lvl7pPr>
            <a:lvl8pPr marL="0" marR="0" lvl="7" indent="0" algn="ctr">
              <a:lnSpc>
                <a:spcPct val="100000"/>
              </a:lnSpc>
              <a:spcBef>
                <a:spcPts val="0"/>
              </a:spcBef>
              <a:spcAft>
                <a:spcPts val="0"/>
              </a:spcAft>
              <a:buClr>
                <a:srgbClr val="000000"/>
              </a:buClr>
              <a:buSzPts val="1800"/>
              <a:buFont typeface="Helvetica Neue Light"/>
              <a:buNone/>
              <a:defRPr sz="1800" b="0" i="0" u="none" strike="noStrike" cap="none">
                <a:solidFill>
                  <a:srgbClr val="000000"/>
                </a:solidFill>
                <a:latin typeface="Helvetica Neue Light"/>
                <a:ea typeface="Helvetica Neue Light"/>
                <a:cs typeface="Helvetica Neue Light"/>
                <a:sym typeface="Helvetica Neue Light"/>
              </a:defRPr>
            </a:lvl8pPr>
            <a:lvl9pPr marL="0" marR="0" lvl="8" indent="0" algn="ctr">
              <a:lnSpc>
                <a:spcPct val="100000"/>
              </a:lnSpc>
              <a:spcBef>
                <a:spcPts val="0"/>
              </a:spcBef>
              <a:spcAft>
                <a:spcPts val="0"/>
              </a:spcAft>
              <a:buClr>
                <a:srgbClr val="000000"/>
              </a:buClr>
              <a:buSzPts val="1800"/>
              <a:buFont typeface="Helvetica Neue Light"/>
              <a:buNone/>
              <a:defRPr sz="1800" b="0" i="0" u="none" strike="noStrike" cap="none">
                <a:solidFill>
                  <a:srgbClr val="000000"/>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
        <p:cNvGrpSpPr/>
        <p:nvPr/>
      </p:nvGrpSpPr>
      <p:grpSpPr>
        <a:xfrm>
          <a:off x="0" y="0"/>
          <a:ext cx="0" cy="0"/>
          <a:chOff x="0" y="0"/>
          <a:chExt cx="0" cy="0"/>
        </a:xfrm>
      </p:grpSpPr>
      <p:sp>
        <p:nvSpPr>
          <p:cNvPr id="6" name="Google Shape;6;p102"/>
          <p:cNvSpPr txBox="1">
            <a:spLocks noGrp="1"/>
          </p:cNvSpPr>
          <p:nvPr>
            <p:ph type="title"/>
          </p:nvPr>
        </p:nvSpPr>
        <p:spPr>
          <a:xfrm>
            <a:off x="952500" y="444500"/>
            <a:ext cx="11099800" cy="2159000"/>
          </a:xfrm>
          <a:prstGeom prst="rect">
            <a:avLst/>
          </a:prstGeom>
          <a:noFill/>
          <a:ln>
            <a:noFill/>
          </a:ln>
        </p:spPr>
        <p:txBody>
          <a:bodyPr spcFirstLastPara="1" wrap="square" lIns="50800" tIns="50800" rIns="50800" bIns="50800" anchor="ctr" anchorCtr="0">
            <a:normAutofit/>
          </a:bodyPr>
          <a:lstStyle>
            <a:lvl1pPr marR="0" lvl="0" algn="ctr" rtl="0">
              <a:lnSpc>
                <a:spcPct val="100000"/>
              </a:lnSpc>
              <a:spcBef>
                <a:spcPts val="0"/>
              </a:spcBef>
              <a:spcAft>
                <a:spcPts val="0"/>
              </a:spcAft>
              <a:buClr>
                <a:srgbClr val="000000"/>
              </a:buClr>
              <a:buSzPts val="8000"/>
              <a:buFont typeface="Helvetica Neue"/>
              <a:buNone/>
              <a:defRPr sz="8000" b="0" i="0" u="none" strike="noStrike" cap="none">
                <a:solidFill>
                  <a:srgbClr val="000000"/>
                </a:solidFill>
                <a:latin typeface="Helvetica Neue"/>
                <a:ea typeface="Helvetica Neue"/>
                <a:cs typeface="Helvetica Neue"/>
                <a:sym typeface="Helvetica Neue"/>
              </a:defRPr>
            </a:lvl1pPr>
            <a:lvl2pPr marR="0" lvl="1" algn="ctr" rtl="0">
              <a:lnSpc>
                <a:spcPct val="100000"/>
              </a:lnSpc>
              <a:spcBef>
                <a:spcPts val="0"/>
              </a:spcBef>
              <a:spcAft>
                <a:spcPts val="0"/>
              </a:spcAft>
              <a:buClr>
                <a:srgbClr val="000000"/>
              </a:buClr>
              <a:buSzPts val="8000"/>
              <a:buFont typeface="Helvetica Neue"/>
              <a:buNone/>
              <a:defRPr sz="8000" b="0" i="0" u="none" strike="noStrike" cap="none">
                <a:solidFill>
                  <a:srgbClr val="000000"/>
                </a:solidFill>
                <a:latin typeface="Helvetica Neue"/>
                <a:ea typeface="Helvetica Neue"/>
                <a:cs typeface="Helvetica Neue"/>
                <a:sym typeface="Helvetica Neue"/>
              </a:defRPr>
            </a:lvl2pPr>
            <a:lvl3pPr marR="0" lvl="2" algn="ctr" rtl="0">
              <a:lnSpc>
                <a:spcPct val="100000"/>
              </a:lnSpc>
              <a:spcBef>
                <a:spcPts val="0"/>
              </a:spcBef>
              <a:spcAft>
                <a:spcPts val="0"/>
              </a:spcAft>
              <a:buClr>
                <a:srgbClr val="000000"/>
              </a:buClr>
              <a:buSzPts val="8000"/>
              <a:buFont typeface="Helvetica Neue"/>
              <a:buNone/>
              <a:defRPr sz="8000" b="0" i="0" u="none" strike="noStrike" cap="none">
                <a:solidFill>
                  <a:srgbClr val="000000"/>
                </a:solidFill>
                <a:latin typeface="Helvetica Neue"/>
                <a:ea typeface="Helvetica Neue"/>
                <a:cs typeface="Helvetica Neue"/>
                <a:sym typeface="Helvetica Neue"/>
              </a:defRPr>
            </a:lvl3pPr>
            <a:lvl4pPr marR="0" lvl="3" algn="ctr" rtl="0">
              <a:lnSpc>
                <a:spcPct val="100000"/>
              </a:lnSpc>
              <a:spcBef>
                <a:spcPts val="0"/>
              </a:spcBef>
              <a:spcAft>
                <a:spcPts val="0"/>
              </a:spcAft>
              <a:buClr>
                <a:srgbClr val="000000"/>
              </a:buClr>
              <a:buSzPts val="8000"/>
              <a:buFont typeface="Helvetica Neue"/>
              <a:buNone/>
              <a:defRPr sz="8000" b="0" i="0" u="none" strike="noStrike" cap="none">
                <a:solidFill>
                  <a:srgbClr val="000000"/>
                </a:solidFill>
                <a:latin typeface="Helvetica Neue"/>
                <a:ea typeface="Helvetica Neue"/>
                <a:cs typeface="Helvetica Neue"/>
                <a:sym typeface="Helvetica Neue"/>
              </a:defRPr>
            </a:lvl4pPr>
            <a:lvl5pPr marR="0" lvl="4" algn="ctr" rtl="0">
              <a:lnSpc>
                <a:spcPct val="100000"/>
              </a:lnSpc>
              <a:spcBef>
                <a:spcPts val="0"/>
              </a:spcBef>
              <a:spcAft>
                <a:spcPts val="0"/>
              </a:spcAft>
              <a:buClr>
                <a:srgbClr val="000000"/>
              </a:buClr>
              <a:buSzPts val="8000"/>
              <a:buFont typeface="Helvetica Neue"/>
              <a:buNone/>
              <a:defRPr sz="8000" b="0" i="0" u="none" strike="noStrike" cap="none">
                <a:solidFill>
                  <a:srgbClr val="000000"/>
                </a:solidFill>
                <a:latin typeface="Helvetica Neue"/>
                <a:ea typeface="Helvetica Neue"/>
                <a:cs typeface="Helvetica Neue"/>
                <a:sym typeface="Helvetica Neue"/>
              </a:defRPr>
            </a:lvl5pPr>
            <a:lvl6pPr marR="0" lvl="5" algn="ctr" rtl="0">
              <a:lnSpc>
                <a:spcPct val="100000"/>
              </a:lnSpc>
              <a:spcBef>
                <a:spcPts val="0"/>
              </a:spcBef>
              <a:spcAft>
                <a:spcPts val="0"/>
              </a:spcAft>
              <a:buClr>
                <a:srgbClr val="000000"/>
              </a:buClr>
              <a:buSzPts val="8000"/>
              <a:buFont typeface="Helvetica Neue"/>
              <a:buNone/>
              <a:defRPr sz="8000" b="0" i="0" u="none" strike="noStrike" cap="none">
                <a:solidFill>
                  <a:srgbClr val="000000"/>
                </a:solidFill>
                <a:latin typeface="Helvetica Neue"/>
                <a:ea typeface="Helvetica Neue"/>
                <a:cs typeface="Helvetica Neue"/>
                <a:sym typeface="Helvetica Neue"/>
              </a:defRPr>
            </a:lvl6pPr>
            <a:lvl7pPr marR="0" lvl="6" algn="ctr" rtl="0">
              <a:lnSpc>
                <a:spcPct val="100000"/>
              </a:lnSpc>
              <a:spcBef>
                <a:spcPts val="0"/>
              </a:spcBef>
              <a:spcAft>
                <a:spcPts val="0"/>
              </a:spcAft>
              <a:buClr>
                <a:srgbClr val="000000"/>
              </a:buClr>
              <a:buSzPts val="8000"/>
              <a:buFont typeface="Helvetica Neue"/>
              <a:buNone/>
              <a:defRPr sz="8000" b="0" i="0" u="none" strike="noStrike" cap="none">
                <a:solidFill>
                  <a:srgbClr val="000000"/>
                </a:solidFill>
                <a:latin typeface="Helvetica Neue"/>
                <a:ea typeface="Helvetica Neue"/>
                <a:cs typeface="Helvetica Neue"/>
                <a:sym typeface="Helvetica Neue"/>
              </a:defRPr>
            </a:lvl7pPr>
            <a:lvl8pPr marR="0" lvl="7" algn="ctr" rtl="0">
              <a:lnSpc>
                <a:spcPct val="100000"/>
              </a:lnSpc>
              <a:spcBef>
                <a:spcPts val="0"/>
              </a:spcBef>
              <a:spcAft>
                <a:spcPts val="0"/>
              </a:spcAft>
              <a:buClr>
                <a:srgbClr val="000000"/>
              </a:buClr>
              <a:buSzPts val="8000"/>
              <a:buFont typeface="Helvetica Neue"/>
              <a:buNone/>
              <a:defRPr sz="8000" b="0" i="0" u="none" strike="noStrike" cap="none">
                <a:solidFill>
                  <a:srgbClr val="000000"/>
                </a:solidFill>
                <a:latin typeface="Helvetica Neue"/>
                <a:ea typeface="Helvetica Neue"/>
                <a:cs typeface="Helvetica Neue"/>
                <a:sym typeface="Helvetica Neue"/>
              </a:defRPr>
            </a:lvl8pPr>
            <a:lvl9pPr marR="0" lvl="8" algn="ctr" rtl="0">
              <a:lnSpc>
                <a:spcPct val="100000"/>
              </a:lnSpc>
              <a:spcBef>
                <a:spcPts val="0"/>
              </a:spcBef>
              <a:spcAft>
                <a:spcPts val="0"/>
              </a:spcAft>
              <a:buClr>
                <a:srgbClr val="000000"/>
              </a:buClr>
              <a:buSzPts val="8000"/>
              <a:buFont typeface="Helvetica Neue"/>
              <a:buNone/>
              <a:defRPr sz="8000" b="0" i="0" u="none" strike="noStrike" cap="none">
                <a:solidFill>
                  <a:srgbClr val="000000"/>
                </a:solidFill>
                <a:latin typeface="Helvetica Neue"/>
                <a:ea typeface="Helvetica Neue"/>
                <a:cs typeface="Helvetica Neue"/>
                <a:sym typeface="Helvetica Neue"/>
              </a:defRPr>
            </a:lvl9pPr>
          </a:lstStyle>
          <a:p>
            <a:endParaRPr/>
          </a:p>
        </p:txBody>
      </p:sp>
      <p:sp>
        <p:nvSpPr>
          <p:cNvPr id="7" name="Google Shape;7;p102"/>
          <p:cNvSpPr txBox="1">
            <a:spLocks noGrp="1"/>
          </p:cNvSpPr>
          <p:nvPr>
            <p:ph type="body" idx="1"/>
          </p:nvPr>
        </p:nvSpPr>
        <p:spPr>
          <a:xfrm>
            <a:off x="952500" y="2603500"/>
            <a:ext cx="11099800" cy="6286500"/>
          </a:xfrm>
          <a:prstGeom prst="rect">
            <a:avLst/>
          </a:prstGeom>
          <a:noFill/>
          <a:ln>
            <a:noFill/>
          </a:ln>
        </p:spPr>
        <p:txBody>
          <a:bodyPr spcFirstLastPara="1" wrap="square" lIns="50800" tIns="50800" rIns="50800" bIns="50800" anchor="t" anchorCtr="0">
            <a:normAutofit/>
          </a:bodyPr>
          <a:lstStyle>
            <a:lvl1pPr marL="457200" marR="0" lvl="0" indent="-400050" algn="l" rtl="0">
              <a:lnSpc>
                <a:spcPct val="100000"/>
              </a:lnSpc>
              <a:spcBef>
                <a:spcPts val="4200"/>
              </a:spcBef>
              <a:spcAft>
                <a:spcPts val="0"/>
              </a:spcAft>
              <a:buClr>
                <a:srgbClr val="000000"/>
              </a:buClr>
              <a:buSzPts val="2700"/>
              <a:buFont typeface="Helvetica Neue"/>
              <a:buChar char="•"/>
              <a:defRPr sz="3600" b="0" i="0" u="none" strike="noStrike" cap="none">
                <a:solidFill>
                  <a:srgbClr val="000000"/>
                </a:solidFill>
                <a:latin typeface="Helvetica Neue"/>
                <a:ea typeface="Helvetica Neue"/>
                <a:cs typeface="Helvetica Neue"/>
                <a:sym typeface="Helvetica Neue"/>
              </a:defRPr>
            </a:lvl1pPr>
            <a:lvl2pPr marL="914400" marR="0" lvl="1" indent="-400050" algn="l" rtl="0">
              <a:lnSpc>
                <a:spcPct val="100000"/>
              </a:lnSpc>
              <a:spcBef>
                <a:spcPts val="4200"/>
              </a:spcBef>
              <a:spcAft>
                <a:spcPts val="0"/>
              </a:spcAft>
              <a:buClr>
                <a:srgbClr val="000000"/>
              </a:buClr>
              <a:buSzPts val="2700"/>
              <a:buFont typeface="Helvetica Neue"/>
              <a:buChar char="•"/>
              <a:defRPr sz="3600" b="0" i="0" u="none" strike="noStrike" cap="none">
                <a:solidFill>
                  <a:srgbClr val="000000"/>
                </a:solidFill>
                <a:latin typeface="Helvetica Neue"/>
                <a:ea typeface="Helvetica Neue"/>
                <a:cs typeface="Helvetica Neue"/>
                <a:sym typeface="Helvetica Neue"/>
              </a:defRPr>
            </a:lvl2pPr>
            <a:lvl3pPr marL="1371600" marR="0" lvl="2" indent="-400050" algn="l" rtl="0">
              <a:lnSpc>
                <a:spcPct val="100000"/>
              </a:lnSpc>
              <a:spcBef>
                <a:spcPts val="4200"/>
              </a:spcBef>
              <a:spcAft>
                <a:spcPts val="0"/>
              </a:spcAft>
              <a:buClr>
                <a:srgbClr val="000000"/>
              </a:buClr>
              <a:buSzPts val="2700"/>
              <a:buFont typeface="Helvetica Neue"/>
              <a:buChar char="•"/>
              <a:defRPr sz="3600" b="0" i="0" u="none" strike="noStrike" cap="none">
                <a:solidFill>
                  <a:srgbClr val="000000"/>
                </a:solidFill>
                <a:latin typeface="Helvetica Neue"/>
                <a:ea typeface="Helvetica Neue"/>
                <a:cs typeface="Helvetica Neue"/>
                <a:sym typeface="Helvetica Neue"/>
              </a:defRPr>
            </a:lvl3pPr>
            <a:lvl4pPr marL="1828800" marR="0" lvl="3" indent="-400050" algn="l" rtl="0">
              <a:lnSpc>
                <a:spcPct val="100000"/>
              </a:lnSpc>
              <a:spcBef>
                <a:spcPts val="4200"/>
              </a:spcBef>
              <a:spcAft>
                <a:spcPts val="0"/>
              </a:spcAft>
              <a:buClr>
                <a:srgbClr val="000000"/>
              </a:buClr>
              <a:buSzPts val="2700"/>
              <a:buFont typeface="Helvetica Neue"/>
              <a:buChar char="•"/>
              <a:defRPr sz="3600" b="0" i="0" u="none" strike="noStrike" cap="none">
                <a:solidFill>
                  <a:srgbClr val="000000"/>
                </a:solidFill>
                <a:latin typeface="Helvetica Neue"/>
                <a:ea typeface="Helvetica Neue"/>
                <a:cs typeface="Helvetica Neue"/>
                <a:sym typeface="Helvetica Neue"/>
              </a:defRPr>
            </a:lvl4pPr>
            <a:lvl5pPr marL="2286000" marR="0" lvl="4" indent="-400050" algn="l" rtl="0">
              <a:lnSpc>
                <a:spcPct val="100000"/>
              </a:lnSpc>
              <a:spcBef>
                <a:spcPts val="4200"/>
              </a:spcBef>
              <a:spcAft>
                <a:spcPts val="0"/>
              </a:spcAft>
              <a:buClr>
                <a:srgbClr val="000000"/>
              </a:buClr>
              <a:buSzPts val="2700"/>
              <a:buFont typeface="Helvetica Neue"/>
              <a:buChar char="•"/>
              <a:defRPr sz="3600" b="0" i="0" u="none" strike="noStrike" cap="none">
                <a:solidFill>
                  <a:srgbClr val="000000"/>
                </a:solidFill>
                <a:latin typeface="Helvetica Neue"/>
                <a:ea typeface="Helvetica Neue"/>
                <a:cs typeface="Helvetica Neue"/>
                <a:sym typeface="Helvetica Neue"/>
              </a:defRPr>
            </a:lvl5pPr>
            <a:lvl6pPr marL="2743200" marR="0" lvl="5" indent="-400050" algn="l" rtl="0">
              <a:lnSpc>
                <a:spcPct val="100000"/>
              </a:lnSpc>
              <a:spcBef>
                <a:spcPts val="4200"/>
              </a:spcBef>
              <a:spcAft>
                <a:spcPts val="0"/>
              </a:spcAft>
              <a:buClr>
                <a:srgbClr val="000000"/>
              </a:buClr>
              <a:buSzPts val="2700"/>
              <a:buFont typeface="Helvetica Neue"/>
              <a:buChar char="•"/>
              <a:defRPr sz="3600" b="0" i="0" u="none" strike="noStrike" cap="none">
                <a:solidFill>
                  <a:srgbClr val="000000"/>
                </a:solidFill>
                <a:latin typeface="Helvetica Neue"/>
                <a:ea typeface="Helvetica Neue"/>
                <a:cs typeface="Helvetica Neue"/>
                <a:sym typeface="Helvetica Neue"/>
              </a:defRPr>
            </a:lvl6pPr>
            <a:lvl7pPr marL="3200400" marR="0" lvl="6" indent="-400050" algn="l" rtl="0">
              <a:lnSpc>
                <a:spcPct val="100000"/>
              </a:lnSpc>
              <a:spcBef>
                <a:spcPts val="4200"/>
              </a:spcBef>
              <a:spcAft>
                <a:spcPts val="0"/>
              </a:spcAft>
              <a:buClr>
                <a:srgbClr val="000000"/>
              </a:buClr>
              <a:buSzPts val="2700"/>
              <a:buFont typeface="Helvetica Neue"/>
              <a:buChar char="•"/>
              <a:defRPr sz="3600" b="0" i="0" u="none" strike="noStrike" cap="none">
                <a:solidFill>
                  <a:srgbClr val="000000"/>
                </a:solidFill>
                <a:latin typeface="Helvetica Neue"/>
                <a:ea typeface="Helvetica Neue"/>
                <a:cs typeface="Helvetica Neue"/>
                <a:sym typeface="Helvetica Neue"/>
              </a:defRPr>
            </a:lvl7pPr>
            <a:lvl8pPr marL="3657600" marR="0" lvl="7" indent="-400050" algn="l" rtl="0">
              <a:lnSpc>
                <a:spcPct val="100000"/>
              </a:lnSpc>
              <a:spcBef>
                <a:spcPts val="4200"/>
              </a:spcBef>
              <a:spcAft>
                <a:spcPts val="0"/>
              </a:spcAft>
              <a:buClr>
                <a:srgbClr val="000000"/>
              </a:buClr>
              <a:buSzPts val="2700"/>
              <a:buFont typeface="Helvetica Neue"/>
              <a:buChar char="•"/>
              <a:defRPr sz="3600" b="0" i="0" u="none" strike="noStrike" cap="none">
                <a:solidFill>
                  <a:srgbClr val="000000"/>
                </a:solidFill>
                <a:latin typeface="Helvetica Neue"/>
                <a:ea typeface="Helvetica Neue"/>
                <a:cs typeface="Helvetica Neue"/>
                <a:sym typeface="Helvetica Neue"/>
              </a:defRPr>
            </a:lvl8pPr>
            <a:lvl9pPr marL="4114800" marR="0" lvl="8" indent="-400050" algn="l" rtl="0">
              <a:lnSpc>
                <a:spcPct val="100000"/>
              </a:lnSpc>
              <a:spcBef>
                <a:spcPts val="4200"/>
              </a:spcBef>
              <a:spcAft>
                <a:spcPts val="0"/>
              </a:spcAft>
              <a:buClr>
                <a:srgbClr val="000000"/>
              </a:buClr>
              <a:buSzPts val="2700"/>
              <a:buFont typeface="Helvetica Neue"/>
              <a:buChar char="•"/>
              <a:defRPr sz="3600" b="0" i="0" u="none" strike="noStrike" cap="none">
                <a:solidFill>
                  <a:srgbClr val="000000"/>
                </a:solidFill>
                <a:latin typeface="Helvetica Neue"/>
                <a:ea typeface="Helvetica Neue"/>
                <a:cs typeface="Helvetica Neue"/>
                <a:sym typeface="Helvetica Neue"/>
              </a:defRPr>
            </a:lvl9pPr>
          </a:lstStyle>
          <a:p>
            <a:endParaRPr/>
          </a:p>
        </p:txBody>
      </p:sp>
      <p:sp>
        <p:nvSpPr>
          <p:cNvPr id="8" name="Google Shape;8;p102"/>
          <p:cNvSpPr txBox="1">
            <a:spLocks noGrp="1"/>
          </p:cNvSpPr>
          <p:nvPr>
            <p:ph type="sldNum" idx="12"/>
          </p:nvPr>
        </p:nvSpPr>
        <p:spPr>
          <a:xfrm>
            <a:off x="6311798" y="9251950"/>
            <a:ext cx="368504" cy="381000"/>
          </a:xfrm>
          <a:prstGeom prst="rect">
            <a:avLst/>
          </a:prstGeom>
          <a:noFill/>
          <a:ln>
            <a:noFill/>
          </a:ln>
        </p:spPr>
        <p:txBody>
          <a:bodyPr spcFirstLastPara="1" wrap="square" lIns="50800" tIns="50800" rIns="50800" bIns="50800" anchor="t" anchorCtr="0">
            <a:spAutoFit/>
          </a:bodyPr>
          <a:lstStyle>
            <a:lvl1pPr marL="0" marR="0" lvl="0" indent="0" algn="ctr" rtl="0">
              <a:lnSpc>
                <a:spcPct val="100000"/>
              </a:lnSpc>
              <a:spcBef>
                <a:spcPts val="0"/>
              </a:spcBef>
              <a:spcAft>
                <a:spcPts val="0"/>
              </a:spcAft>
              <a:buClr>
                <a:srgbClr val="000000"/>
              </a:buClr>
              <a:buSzPts val="1800"/>
              <a:buFont typeface="Helvetica Neue Light"/>
              <a:buNone/>
              <a:defRPr sz="1800" b="0" i="0" u="none" strike="noStrike" cap="none">
                <a:solidFill>
                  <a:srgbClr val="000000"/>
                </a:solidFill>
                <a:latin typeface="Helvetica Neue Light"/>
                <a:ea typeface="Helvetica Neue Light"/>
                <a:cs typeface="Helvetica Neue Light"/>
                <a:sym typeface="Helvetica Neue Light"/>
              </a:defRPr>
            </a:lvl1pPr>
            <a:lvl2pPr marL="0" marR="0" lvl="1" indent="0" algn="ctr" rtl="0">
              <a:lnSpc>
                <a:spcPct val="100000"/>
              </a:lnSpc>
              <a:spcBef>
                <a:spcPts val="0"/>
              </a:spcBef>
              <a:spcAft>
                <a:spcPts val="0"/>
              </a:spcAft>
              <a:buClr>
                <a:srgbClr val="000000"/>
              </a:buClr>
              <a:buSzPts val="1800"/>
              <a:buFont typeface="Helvetica Neue Light"/>
              <a:buNone/>
              <a:defRPr sz="1800" b="0" i="0" u="none" strike="noStrike" cap="none">
                <a:solidFill>
                  <a:srgbClr val="000000"/>
                </a:solidFill>
                <a:latin typeface="Helvetica Neue Light"/>
                <a:ea typeface="Helvetica Neue Light"/>
                <a:cs typeface="Helvetica Neue Light"/>
                <a:sym typeface="Helvetica Neue Light"/>
              </a:defRPr>
            </a:lvl2pPr>
            <a:lvl3pPr marL="0" marR="0" lvl="2" indent="0" algn="ctr" rtl="0">
              <a:lnSpc>
                <a:spcPct val="100000"/>
              </a:lnSpc>
              <a:spcBef>
                <a:spcPts val="0"/>
              </a:spcBef>
              <a:spcAft>
                <a:spcPts val="0"/>
              </a:spcAft>
              <a:buClr>
                <a:srgbClr val="000000"/>
              </a:buClr>
              <a:buSzPts val="1800"/>
              <a:buFont typeface="Helvetica Neue Light"/>
              <a:buNone/>
              <a:defRPr sz="1800" b="0" i="0" u="none" strike="noStrike" cap="none">
                <a:solidFill>
                  <a:srgbClr val="000000"/>
                </a:solidFill>
                <a:latin typeface="Helvetica Neue Light"/>
                <a:ea typeface="Helvetica Neue Light"/>
                <a:cs typeface="Helvetica Neue Light"/>
                <a:sym typeface="Helvetica Neue Light"/>
              </a:defRPr>
            </a:lvl3pPr>
            <a:lvl4pPr marL="0" marR="0" lvl="3" indent="0" algn="ctr" rtl="0">
              <a:lnSpc>
                <a:spcPct val="100000"/>
              </a:lnSpc>
              <a:spcBef>
                <a:spcPts val="0"/>
              </a:spcBef>
              <a:spcAft>
                <a:spcPts val="0"/>
              </a:spcAft>
              <a:buClr>
                <a:srgbClr val="000000"/>
              </a:buClr>
              <a:buSzPts val="1800"/>
              <a:buFont typeface="Helvetica Neue Light"/>
              <a:buNone/>
              <a:defRPr sz="1800" b="0" i="0" u="none" strike="noStrike" cap="none">
                <a:solidFill>
                  <a:srgbClr val="000000"/>
                </a:solidFill>
                <a:latin typeface="Helvetica Neue Light"/>
                <a:ea typeface="Helvetica Neue Light"/>
                <a:cs typeface="Helvetica Neue Light"/>
                <a:sym typeface="Helvetica Neue Light"/>
              </a:defRPr>
            </a:lvl4pPr>
            <a:lvl5pPr marL="0" marR="0" lvl="4" indent="0" algn="ctr" rtl="0">
              <a:lnSpc>
                <a:spcPct val="100000"/>
              </a:lnSpc>
              <a:spcBef>
                <a:spcPts val="0"/>
              </a:spcBef>
              <a:spcAft>
                <a:spcPts val="0"/>
              </a:spcAft>
              <a:buClr>
                <a:srgbClr val="000000"/>
              </a:buClr>
              <a:buSzPts val="1800"/>
              <a:buFont typeface="Helvetica Neue Light"/>
              <a:buNone/>
              <a:defRPr sz="1800" b="0" i="0" u="none" strike="noStrike" cap="none">
                <a:solidFill>
                  <a:srgbClr val="000000"/>
                </a:solidFill>
                <a:latin typeface="Helvetica Neue Light"/>
                <a:ea typeface="Helvetica Neue Light"/>
                <a:cs typeface="Helvetica Neue Light"/>
                <a:sym typeface="Helvetica Neue Light"/>
              </a:defRPr>
            </a:lvl5pPr>
            <a:lvl6pPr marL="0" marR="0" lvl="5" indent="0" algn="ctr" rtl="0">
              <a:lnSpc>
                <a:spcPct val="100000"/>
              </a:lnSpc>
              <a:spcBef>
                <a:spcPts val="0"/>
              </a:spcBef>
              <a:spcAft>
                <a:spcPts val="0"/>
              </a:spcAft>
              <a:buClr>
                <a:srgbClr val="000000"/>
              </a:buClr>
              <a:buSzPts val="1800"/>
              <a:buFont typeface="Helvetica Neue Light"/>
              <a:buNone/>
              <a:defRPr sz="1800" b="0" i="0" u="none" strike="noStrike" cap="none">
                <a:solidFill>
                  <a:srgbClr val="000000"/>
                </a:solidFill>
                <a:latin typeface="Helvetica Neue Light"/>
                <a:ea typeface="Helvetica Neue Light"/>
                <a:cs typeface="Helvetica Neue Light"/>
                <a:sym typeface="Helvetica Neue Light"/>
              </a:defRPr>
            </a:lvl6pPr>
            <a:lvl7pPr marL="0" marR="0" lvl="6" indent="0" algn="ctr" rtl="0">
              <a:lnSpc>
                <a:spcPct val="100000"/>
              </a:lnSpc>
              <a:spcBef>
                <a:spcPts val="0"/>
              </a:spcBef>
              <a:spcAft>
                <a:spcPts val="0"/>
              </a:spcAft>
              <a:buClr>
                <a:srgbClr val="000000"/>
              </a:buClr>
              <a:buSzPts val="1800"/>
              <a:buFont typeface="Helvetica Neue Light"/>
              <a:buNone/>
              <a:defRPr sz="1800" b="0" i="0" u="none" strike="noStrike" cap="none">
                <a:solidFill>
                  <a:srgbClr val="000000"/>
                </a:solidFill>
                <a:latin typeface="Helvetica Neue Light"/>
                <a:ea typeface="Helvetica Neue Light"/>
                <a:cs typeface="Helvetica Neue Light"/>
                <a:sym typeface="Helvetica Neue Light"/>
              </a:defRPr>
            </a:lvl7pPr>
            <a:lvl8pPr marL="0" marR="0" lvl="7" indent="0" algn="ctr" rtl="0">
              <a:lnSpc>
                <a:spcPct val="100000"/>
              </a:lnSpc>
              <a:spcBef>
                <a:spcPts val="0"/>
              </a:spcBef>
              <a:spcAft>
                <a:spcPts val="0"/>
              </a:spcAft>
              <a:buClr>
                <a:srgbClr val="000000"/>
              </a:buClr>
              <a:buSzPts val="1800"/>
              <a:buFont typeface="Helvetica Neue Light"/>
              <a:buNone/>
              <a:defRPr sz="1800" b="0" i="0" u="none" strike="noStrike" cap="none">
                <a:solidFill>
                  <a:srgbClr val="000000"/>
                </a:solidFill>
                <a:latin typeface="Helvetica Neue Light"/>
                <a:ea typeface="Helvetica Neue Light"/>
                <a:cs typeface="Helvetica Neue Light"/>
                <a:sym typeface="Helvetica Neue Light"/>
              </a:defRPr>
            </a:lvl8pPr>
            <a:lvl9pPr marL="0" marR="0" lvl="8" indent="0" algn="ctr" rtl="0">
              <a:lnSpc>
                <a:spcPct val="100000"/>
              </a:lnSpc>
              <a:spcBef>
                <a:spcPts val="0"/>
              </a:spcBef>
              <a:spcAft>
                <a:spcPts val="0"/>
              </a:spcAft>
              <a:buClr>
                <a:srgbClr val="000000"/>
              </a:buClr>
              <a:buSzPts val="1800"/>
              <a:buFont typeface="Helvetica Neue Light"/>
              <a:buNone/>
              <a:defRPr sz="1800" b="0" i="0" u="none" strike="noStrike" cap="none">
                <a:solidFill>
                  <a:srgbClr val="000000"/>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78.xml"/><Relationship Id="rId1" Type="http://schemas.openxmlformats.org/officeDocument/2006/relationships/slideLayout" Target="../slideLayouts/slideLayout4.xml"/></Relationships>
</file>

<file path=ppt/slides/_rels/slide10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79.xml"/><Relationship Id="rId1" Type="http://schemas.openxmlformats.org/officeDocument/2006/relationships/slideLayout" Target="../slideLayouts/slideLayout4.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81.xml"/><Relationship Id="rId1" Type="http://schemas.openxmlformats.org/officeDocument/2006/relationships/slideLayout" Target="../slideLayouts/slideLayout4.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83.xml"/><Relationship Id="rId1" Type="http://schemas.openxmlformats.org/officeDocument/2006/relationships/slideLayout" Target="../slideLayouts/slideLayout4.xml"/></Relationships>
</file>

<file path=ppt/slides/_rels/slide106.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84.xml"/><Relationship Id="rId1" Type="http://schemas.openxmlformats.org/officeDocument/2006/relationships/slideLayout" Target="../slideLayouts/slideLayout4.xml"/></Relationships>
</file>

<file path=ppt/slides/_rels/slide10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85.xml"/><Relationship Id="rId1" Type="http://schemas.openxmlformats.org/officeDocument/2006/relationships/slideLayout" Target="../slideLayouts/slideLayout4.xml"/><Relationship Id="rId4" Type="http://schemas.openxmlformats.org/officeDocument/2006/relationships/image" Target="../media/image83.png"/></Relationships>
</file>

<file path=ppt/slides/_rels/slide10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86.xml"/><Relationship Id="rId1" Type="http://schemas.openxmlformats.org/officeDocument/2006/relationships/slideLayout" Target="../slideLayouts/slideLayout4.xml"/><Relationship Id="rId4" Type="http://schemas.openxmlformats.org/officeDocument/2006/relationships/image" Target="../media/image83.png"/></Relationships>
</file>

<file path=ppt/slides/_rels/slide10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87.xml"/><Relationship Id="rId1" Type="http://schemas.openxmlformats.org/officeDocument/2006/relationships/slideLayout" Target="../slideLayouts/slideLayout4.xml"/><Relationship Id="rId4" Type="http://schemas.openxmlformats.org/officeDocument/2006/relationships/image" Target="../media/image83.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88.xml"/><Relationship Id="rId1" Type="http://schemas.openxmlformats.org/officeDocument/2006/relationships/slideLayout" Target="../slideLayouts/slideLayout4.xml"/></Relationships>
</file>

<file path=ppt/slides/_rels/slide11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89.xml"/><Relationship Id="rId1" Type="http://schemas.openxmlformats.org/officeDocument/2006/relationships/slideLayout" Target="../slideLayouts/slideLayout4.xml"/></Relationships>
</file>

<file path=ppt/slides/_rels/slide112.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90.xml"/><Relationship Id="rId1" Type="http://schemas.openxmlformats.org/officeDocument/2006/relationships/slideLayout" Target="../slideLayouts/slideLayout4.xml"/></Relationships>
</file>

<file path=ppt/slides/_rels/slide113.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91.xml"/><Relationship Id="rId1" Type="http://schemas.openxmlformats.org/officeDocument/2006/relationships/slideLayout" Target="../slideLayouts/slideLayout4.xml"/></Relationships>
</file>

<file path=ppt/slides/_rels/slide114.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92.xml"/><Relationship Id="rId1" Type="http://schemas.openxmlformats.org/officeDocument/2006/relationships/slideLayout" Target="../slideLayouts/slideLayout4.xml"/></Relationships>
</file>

<file path=ppt/slides/_rels/slide11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93.xml"/><Relationship Id="rId1" Type="http://schemas.openxmlformats.org/officeDocument/2006/relationships/slideLayout" Target="../slideLayouts/slideLayout4.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97.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98.xml"/><Relationship Id="rId1" Type="http://schemas.openxmlformats.org/officeDocument/2006/relationships/slideLayout" Target="../slideLayouts/slideLayout4.xml"/></Relationships>
</file>

<file path=ppt/slides/_rels/slide12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99.xml"/><Relationship Id="rId1" Type="http://schemas.openxmlformats.org/officeDocument/2006/relationships/slideLayout" Target="../slideLayouts/slideLayout4.xml"/></Relationships>
</file>

<file path=ppt/slides/_rels/slide12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00.xml"/><Relationship Id="rId1" Type="http://schemas.openxmlformats.org/officeDocument/2006/relationships/slideLayout" Target="../slideLayouts/slideLayout4.xml"/></Relationships>
</file>

<file path=ppt/slides/_rels/slide123.xml.rels><?xml version="1.0" encoding="UTF-8" standalone="yes"?>
<Relationships xmlns="http://schemas.openxmlformats.org/package/2006/relationships"><Relationship Id="rId3" Type="http://schemas.openxmlformats.org/officeDocument/2006/relationships/hyperlink" Target="http://pcottle.github.io/learnGitBranching/" TargetMode="External"/><Relationship Id="rId2" Type="http://schemas.openxmlformats.org/officeDocument/2006/relationships/notesSlide" Target="../notesSlides/notesSlide101.xml"/><Relationship Id="rId1" Type="http://schemas.openxmlformats.org/officeDocument/2006/relationships/slideLayout" Target="../slideLayouts/slideLayout4.xml"/><Relationship Id="rId5" Type="http://schemas.openxmlformats.org/officeDocument/2006/relationships/hyperlink" Target="http://www.slideshare.net/littlebtc/git-5528339" TargetMode="External"/><Relationship Id="rId4" Type="http://schemas.openxmlformats.org/officeDocument/2006/relationships/hyperlink" Target="http://git-scm.com/book/" TargetMode="Externa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5.xml"/><Relationship Id="rId1" Type="http://schemas.openxmlformats.org/officeDocument/2006/relationships/slideLayout" Target="../slideLayouts/slideLayout3.xml"/><Relationship Id="rId5" Type="http://schemas.openxmlformats.org/officeDocument/2006/relationships/image" Target="../media/image25.png"/><Relationship Id="rId4" Type="http://schemas.openxmlformats.org/officeDocument/2006/relationships/image" Target="../media/image24.png"/></Relationships>
</file>

<file path=ppt/slides/_rels/slide3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8.xml"/><Relationship Id="rId1" Type="http://schemas.openxmlformats.org/officeDocument/2006/relationships/slideLayout" Target="../slideLayouts/slideLayout4.xml"/><Relationship Id="rId4" Type="http://schemas.openxmlformats.org/officeDocument/2006/relationships/image" Target="../media/image29.png"/></Relationships>
</file>

<file path=ppt/slides/_rels/slide4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9.xml"/><Relationship Id="rId1" Type="http://schemas.openxmlformats.org/officeDocument/2006/relationships/slideLayout" Target="../slideLayouts/slideLayout4.xml"/><Relationship Id="rId5" Type="http://schemas.openxmlformats.org/officeDocument/2006/relationships/image" Target="../media/image32.png"/><Relationship Id="rId4" Type="http://schemas.openxmlformats.org/officeDocument/2006/relationships/image" Target="../media/image31.png"/></Relationships>
</file>

<file path=ppt/slides/_rels/slide4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2.xml"/><Relationship Id="rId1" Type="http://schemas.openxmlformats.org/officeDocument/2006/relationships/slideLayout" Target="../slideLayouts/slideLayout4.xml"/><Relationship Id="rId5" Type="http://schemas.openxmlformats.org/officeDocument/2006/relationships/image" Target="../media/image35.png"/><Relationship Id="rId4" Type="http://schemas.openxmlformats.org/officeDocument/2006/relationships/image" Target="../media/image31.png"/></Relationships>
</file>

<file path=ppt/slides/_rels/slide4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4.xml"/><Relationship Id="rId1" Type="http://schemas.openxmlformats.org/officeDocument/2006/relationships/slideLayout" Target="../slideLayouts/slideLayout4.xml"/><Relationship Id="rId4" Type="http://schemas.openxmlformats.org/officeDocument/2006/relationships/image" Target="../media/image38.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9.xml"/><Relationship Id="rId1" Type="http://schemas.openxmlformats.org/officeDocument/2006/relationships/slideLayout" Target="../slideLayouts/slideLayout4.xml"/><Relationship Id="rId5" Type="http://schemas.openxmlformats.org/officeDocument/2006/relationships/image" Target="../media/image41.png"/><Relationship Id="rId4" Type="http://schemas.openxmlformats.org/officeDocument/2006/relationships/image" Target="../media/image40.png"/></Relationships>
</file>

<file path=ppt/slides/_rels/slide5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4.xml"/><Relationship Id="rId4" Type="http://schemas.openxmlformats.org/officeDocument/2006/relationships/image" Target="../media/image45.png"/></Relationships>
</file>

<file path=ppt/slides/_rels/slide5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6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6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6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2.xml"/><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3.xml"/><Relationship Id="rId1" Type="http://schemas.openxmlformats.org/officeDocument/2006/relationships/slideLayout" Target="../slideLayouts/slideLayout1.xml"/><Relationship Id="rId4" Type="http://schemas.openxmlformats.org/officeDocument/2006/relationships/image" Target="../media/image58.png"/></Relationships>
</file>

<file path=ppt/slides/_rels/slide7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4.xml"/><Relationship Id="rId1" Type="http://schemas.openxmlformats.org/officeDocument/2006/relationships/slideLayout" Target="../slideLayouts/slideLayout1.xml"/><Relationship Id="rId4" Type="http://schemas.openxmlformats.org/officeDocument/2006/relationships/image" Target="../media/image58.png"/></Relationships>
</file>

<file path=ppt/slides/_rels/slide7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5.xml"/><Relationship Id="rId1" Type="http://schemas.openxmlformats.org/officeDocument/2006/relationships/slideLayout" Target="../slideLayouts/slideLayout3.xml"/><Relationship Id="rId4" Type="http://schemas.openxmlformats.org/officeDocument/2006/relationships/image" Target="../media/image58.png"/></Relationships>
</file>

<file path=ppt/slides/_rels/slide7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6.xml"/><Relationship Id="rId1" Type="http://schemas.openxmlformats.org/officeDocument/2006/relationships/slideLayout" Target="../slideLayouts/slideLayout1.xml"/><Relationship Id="rId4" Type="http://schemas.openxmlformats.org/officeDocument/2006/relationships/image" Target="../media/image58.png"/></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hyperlink" Target="https://shwu10.cs.nthu.edu.tw/courses/software-studio/2024-spring" TargetMode="External"/><Relationship Id="rId2" Type="http://schemas.openxmlformats.org/officeDocument/2006/relationships/notesSlide" Target="../notesSlides/notesSlide67.xml"/><Relationship Id="rId1" Type="http://schemas.openxmlformats.org/officeDocument/2006/relationships/slideLayout" Target="../slideLayouts/slideLayout6.xml"/><Relationship Id="rId4" Type="http://schemas.openxmlformats.org/officeDocument/2006/relationships/image" Target="../media/image65.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68.xml"/><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69.xml"/><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70.xml"/><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71.xml"/><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72.xml"/><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74.xml"/><Relationship Id="rId1" Type="http://schemas.openxmlformats.org/officeDocument/2006/relationships/slideLayout" Target="../slideLayouts/slideLayout4.xml"/><Relationship Id="rId4" Type="http://schemas.openxmlformats.org/officeDocument/2006/relationships/image" Target="../media/image72.png"/></Relationships>
</file>

<file path=ppt/slides/_rels/slide9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75.xml"/><Relationship Id="rId1" Type="http://schemas.openxmlformats.org/officeDocument/2006/relationships/slideLayout" Target="../slideLayouts/slideLayout2.xml"/><Relationship Id="rId5" Type="http://schemas.openxmlformats.org/officeDocument/2006/relationships/image" Target="../media/image75.png"/><Relationship Id="rId4" Type="http://schemas.openxmlformats.org/officeDocument/2006/relationships/image" Target="../media/image74.png"/></Relationships>
</file>

<file path=ppt/slides/_rels/slide9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76.xml"/><Relationship Id="rId1" Type="http://schemas.openxmlformats.org/officeDocument/2006/relationships/slideLayout" Target="../slideLayouts/slideLayout4.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5"/>
        <p:cNvGrpSpPr/>
        <p:nvPr/>
      </p:nvGrpSpPr>
      <p:grpSpPr>
        <a:xfrm>
          <a:off x="0" y="0"/>
          <a:ext cx="0" cy="0"/>
          <a:chOff x="0" y="0"/>
          <a:chExt cx="0" cy="0"/>
        </a:xfrm>
      </p:grpSpPr>
      <p:sp>
        <p:nvSpPr>
          <p:cNvPr id="56" name="Google Shape;56;p1"/>
          <p:cNvSpPr txBox="1">
            <a:spLocks noGrp="1"/>
          </p:cNvSpPr>
          <p:nvPr>
            <p:ph type="ctrTitle" idx="4294967295"/>
          </p:nvPr>
        </p:nvSpPr>
        <p:spPr>
          <a:xfrm>
            <a:off x="1155700" y="1803400"/>
            <a:ext cx="10909300" cy="3606800"/>
          </a:xfrm>
          <a:prstGeom prst="rect">
            <a:avLst/>
          </a:prstGeom>
          <a:noFill/>
          <a:ln>
            <a:noFill/>
          </a:ln>
        </p:spPr>
        <p:txBody>
          <a:bodyPr spcFirstLastPara="1" wrap="square" lIns="50800" tIns="50800" rIns="50800" bIns="50800" anchor="b" anchorCtr="0">
            <a:normAutofit/>
          </a:bodyPr>
          <a:lstStyle/>
          <a:p>
            <a:pPr marL="0" marR="0" lvl="0" indent="0" algn="ctr" rtl="0">
              <a:lnSpc>
                <a:spcPct val="100000"/>
              </a:lnSpc>
              <a:spcBef>
                <a:spcPts val="0"/>
              </a:spcBef>
              <a:spcAft>
                <a:spcPts val="0"/>
              </a:spcAft>
              <a:buClr>
                <a:srgbClr val="000000"/>
              </a:buClr>
              <a:buSzPts val="5700"/>
              <a:buFont typeface="Helvetica Neue"/>
              <a:buNone/>
            </a:pPr>
            <a:r>
              <a:rPr lang="en-US" sz="5700" b="0" i="0" u="none" strike="noStrike" cap="none">
                <a:solidFill>
                  <a:srgbClr val="000000"/>
                </a:solidFill>
                <a:latin typeface="Helvetica Neue"/>
                <a:ea typeface="Helvetica Neue"/>
                <a:cs typeface="Helvetica Neue"/>
                <a:sym typeface="Helvetica Neue"/>
              </a:rPr>
              <a:t>Lab 0</a:t>
            </a:r>
            <a:r>
              <a:rPr lang="en-US" sz="5700"/>
              <a:t>0</a:t>
            </a:r>
            <a:endParaRPr sz="8000" b="0" i="0" u="none" strike="noStrike" cap="none">
              <a:solidFill>
                <a:srgbClr val="000000"/>
              </a:solidFill>
              <a:latin typeface="Helvetica Neue"/>
              <a:ea typeface="Helvetica Neue"/>
              <a:cs typeface="Helvetica Neue"/>
              <a:sym typeface="Helvetica Neue"/>
            </a:endParaRPr>
          </a:p>
          <a:p>
            <a:pPr marL="0" marR="0" lvl="0" indent="0" algn="ctr" rtl="0">
              <a:lnSpc>
                <a:spcPct val="100000"/>
              </a:lnSpc>
              <a:spcBef>
                <a:spcPts val="0"/>
              </a:spcBef>
              <a:spcAft>
                <a:spcPts val="0"/>
              </a:spcAft>
              <a:buClr>
                <a:srgbClr val="000000"/>
              </a:buClr>
              <a:buSzPts val="5700"/>
              <a:buFont typeface="Helvetica Neue"/>
              <a:buNone/>
            </a:pPr>
            <a:r>
              <a:rPr lang="en-US" sz="5700" b="0" i="0" u="none" strike="noStrike" cap="none">
                <a:solidFill>
                  <a:srgbClr val="000000"/>
                </a:solidFill>
                <a:latin typeface="Helvetica Neue"/>
                <a:ea typeface="Helvetica Neue"/>
                <a:cs typeface="Helvetica Neue"/>
                <a:sym typeface="Helvetica Neue"/>
              </a:rPr>
              <a:t>How to Survive &amp;</a:t>
            </a:r>
            <a:endParaRPr sz="8000" b="0" i="0" u="none" strike="noStrike" cap="none">
              <a:solidFill>
                <a:srgbClr val="000000"/>
              </a:solidFill>
              <a:latin typeface="Helvetica Neue"/>
              <a:ea typeface="Helvetica Neue"/>
              <a:cs typeface="Helvetica Neue"/>
              <a:sym typeface="Helvetica Neue"/>
            </a:endParaRPr>
          </a:p>
          <a:p>
            <a:pPr marL="0" marR="0" lvl="0" indent="0" algn="ctr" rtl="0">
              <a:lnSpc>
                <a:spcPct val="100000"/>
              </a:lnSpc>
              <a:spcBef>
                <a:spcPts val="0"/>
              </a:spcBef>
              <a:spcAft>
                <a:spcPts val="0"/>
              </a:spcAft>
              <a:buClr>
                <a:srgbClr val="000000"/>
              </a:buClr>
              <a:buSzPts val="5700"/>
              <a:buFont typeface="Helvetica Neue"/>
              <a:buNone/>
            </a:pPr>
            <a:r>
              <a:rPr lang="en-US" sz="5700" b="0" i="0" u="none" strike="noStrike" cap="none">
                <a:solidFill>
                  <a:srgbClr val="000000"/>
                </a:solidFill>
                <a:latin typeface="Helvetica Neue"/>
                <a:ea typeface="Helvetica Neue"/>
                <a:cs typeface="Helvetica Neue"/>
                <a:sym typeface="Helvetica Neue"/>
              </a:rPr>
              <a:t>Introduction to Git</a:t>
            </a:r>
            <a:endParaRPr sz="8000" b="0" i="0" u="none" strike="noStrike" cap="none">
              <a:solidFill>
                <a:srgbClr val="000000"/>
              </a:solidFill>
              <a:latin typeface="Helvetica Neue"/>
              <a:ea typeface="Helvetica Neue"/>
              <a:cs typeface="Helvetica Neue"/>
              <a:sym typeface="Helvetica Neue"/>
            </a:endParaRPr>
          </a:p>
        </p:txBody>
      </p:sp>
      <p:sp>
        <p:nvSpPr>
          <p:cNvPr id="57" name="Google Shape;57;p1"/>
          <p:cNvSpPr txBox="1">
            <a:spLocks noGrp="1"/>
          </p:cNvSpPr>
          <p:nvPr>
            <p:ph type="subTitle" idx="4294967295"/>
          </p:nvPr>
        </p:nvSpPr>
        <p:spPr>
          <a:xfrm>
            <a:off x="1028700" y="6697133"/>
            <a:ext cx="11163300" cy="2209801"/>
          </a:xfrm>
          <a:prstGeom prst="rect">
            <a:avLst/>
          </a:prstGeom>
          <a:noFill/>
          <a:ln>
            <a:noFill/>
          </a:ln>
        </p:spPr>
        <p:txBody>
          <a:bodyPr spcFirstLastPara="1" wrap="square" lIns="50800" tIns="50800" rIns="50800" bIns="50800" anchor="t" anchorCtr="0">
            <a:normAutofit/>
          </a:bodyPr>
          <a:lstStyle/>
          <a:p>
            <a:pPr marL="0" marR="0" lvl="0" indent="0" algn="ctr" rtl="0">
              <a:lnSpc>
                <a:spcPct val="100000"/>
              </a:lnSpc>
              <a:spcBef>
                <a:spcPts val="0"/>
              </a:spcBef>
              <a:spcAft>
                <a:spcPts val="0"/>
              </a:spcAft>
              <a:buClr>
                <a:srgbClr val="53585F"/>
              </a:buClr>
              <a:buSzPts val="3200"/>
              <a:buFont typeface="Helvetica Neue"/>
              <a:buNone/>
            </a:pPr>
            <a:r>
              <a:rPr lang="en-US" sz="3200" b="0" i="0" u="none" strike="noStrike" cap="none">
                <a:solidFill>
                  <a:srgbClr val="53585F"/>
                </a:solidFill>
                <a:latin typeface="Helvetica Neue"/>
                <a:ea typeface="Helvetica Neue"/>
                <a:cs typeface="Helvetica Neue"/>
                <a:sym typeface="Helvetica Neue"/>
              </a:rPr>
              <a:t>Software Studio</a:t>
            </a:r>
            <a:endParaRPr sz="3200" b="0" i="0" u="none" strike="noStrike" cap="none">
              <a:solidFill>
                <a:srgbClr val="000000"/>
              </a:solidFill>
              <a:latin typeface="Helvetica Neue"/>
              <a:ea typeface="Helvetica Neue"/>
              <a:cs typeface="Helvetica Neue"/>
              <a:sym typeface="Helvetica Neue"/>
            </a:endParaRPr>
          </a:p>
          <a:p>
            <a:pPr marL="0" marR="0" lvl="0" indent="0" algn="ctr" rtl="0">
              <a:lnSpc>
                <a:spcPct val="100000"/>
              </a:lnSpc>
              <a:spcBef>
                <a:spcPts val="0"/>
              </a:spcBef>
              <a:spcAft>
                <a:spcPts val="0"/>
              </a:spcAft>
              <a:buClr>
                <a:srgbClr val="53585F"/>
              </a:buClr>
              <a:buSzPts val="3200"/>
              <a:buFont typeface="Helvetica Neue"/>
              <a:buNone/>
            </a:pPr>
            <a:r>
              <a:rPr lang="en-US" sz="3200" b="0" i="0" u="none" strike="noStrike" cap="none">
                <a:solidFill>
                  <a:srgbClr val="53585F"/>
                </a:solidFill>
                <a:latin typeface="Helvetica Neue"/>
                <a:ea typeface="Helvetica Neue"/>
                <a:cs typeface="Helvetica Neue"/>
                <a:sym typeface="Helvetica Neue"/>
              </a:rPr>
              <a:t>DataLab, CS, NTHU</a:t>
            </a:r>
            <a:endParaRPr sz="3600" b="0" i="0" u="none" strike="noStrike" cap="none">
              <a:solidFill>
                <a:srgbClr val="000000"/>
              </a:solidFill>
              <a:latin typeface="Helvetica Neue"/>
              <a:ea typeface="Helvetica Neue"/>
              <a:cs typeface="Helvetica Neue"/>
              <a:sym typeface="Helvetica Neue"/>
            </a:endParaRPr>
          </a:p>
        </p:txBody>
      </p:sp>
      <p:sp>
        <p:nvSpPr>
          <p:cNvPr id="58" name="Google Shape;58;p1"/>
          <p:cNvSpPr txBox="1">
            <a:spLocks noGrp="1"/>
          </p:cNvSpPr>
          <p:nvPr>
            <p:ph type="sldNum" idx="12"/>
          </p:nvPr>
        </p:nvSpPr>
        <p:spPr>
          <a:xfrm>
            <a:off x="6311798" y="9251950"/>
            <a:ext cx="368504" cy="381000"/>
          </a:xfrm>
          <a:prstGeom prst="rect">
            <a:avLst/>
          </a:prstGeom>
          <a:noFill/>
          <a:ln>
            <a:noFill/>
          </a:ln>
        </p:spPr>
        <p:txBody>
          <a:bodyPr spcFirstLastPara="1" wrap="square" lIns="50800" tIns="50800" rIns="50800" bIns="50800" anchor="t" anchorCtr="0">
            <a:spAutoFit/>
          </a:bodyPr>
          <a:lstStyle/>
          <a:p>
            <a:pPr marL="0" lvl="0" indent="0" algn="ctr" rtl="0">
              <a:lnSpc>
                <a:spcPct val="100000"/>
              </a:lnSpc>
              <a:spcBef>
                <a:spcPts val="0"/>
              </a:spcBef>
              <a:spcAft>
                <a:spcPts val="0"/>
              </a:spcAft>
              <a:buClr>
                <a:srgbClr val="000000"/>
              </a:buClr>
              <a:buSzPts val="1800"/>
              <a:buFont typeface="Helvetica Neue Light"/>
              <a:buNone/>
            </a:pPr>
            <a:fld id="{00000000-1234-1234-1234-123412341234}" type="slidenum">
              <a:rPr lang="en-US"/>
              <a:t>1</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9"/>
          <p:cNvSpPr txBox="1">
            <a:spLocks noGrp="1"/>
          </p:cNvSpPr>
          <p:nvPr>
            <p:ph type="title"/>
          </p:nvPr>
        </p:nvSpPr>
        <p:spPr>
          <a:xfrm>
            <a:off x="952500" y="444500"/>
            <a:ext cx="11099800" cy="2159000"/>
          </a:xfrm>
          <a:prstGeom prst="rect">
            <a:avLst/>
          </a:prstGeom>
          <a:noFill/>
          <a:ln>
            <a:noFill/>
          </a:ln>
        </p:spPr>
        <p:txBody>
          <a:bodyPr spcFirstLastPara="1" wrap="square" lIns="50800" tIns="50800" rIns="50800" bIns="50800" anchor="ctr" anchorCtr="0">
            <a:normAutofit/>
          </a:bodyPr>
          <a:lstStyle/>
          <a:p>
            <a:pPr marL="0" lvl="0" indent="0" algn="ctr" rtl="0">
              <a:lnSpc>
                <a:spcPct val="100000"/>
              </a:lnSpc>
              <a:spcBef>
                <a:spcPts val="0"/>
              </a:spcBef>
              <a:spcAft>
                <a:spcPts val="0"/>
              </a:spcAft>
              <a:buClr>
                <a:srgbClr val="000000"/>
              </a:buClr>
              <a:buSzPts val="8000"/>
              <a:buFont typeface="Helvetica Neue"/>
              <a:buNone/>
            </a:pPr>
            <a:r>
              <a:rPr lang="en-US" sz="8000" b="0" i="0" u="none" strike="noStrike" cap="none">
                <a:solidFill>
                  <a:srgbClr val="000000"/>
                </a:solidFill>
                <a:latin typeface="Helvetica Neue"/>
                <a:ea typeface="Helvetica Neue"/>
                <a:cs typeface="Helvetica Neue"/>
                <a:sym typeface="Helvetica Neue"/>
              </a:rPr>
              <a:t>The Policy of Labs</a:t>
            </a:r>
            <a:endParaRPr/>
          </a:p>
        </p:txBody>
      </p:sp>
      <p:sp>
        <p:nvSpPr>
          <p:cNvPr id="121" name="Google Shape;121;p9"/>
          <p:cNvSpPr txBox="1">
            <a:spLocks noGrp="1"/>
          </p:cNvSpPr>
          <p:nvPr>
            <p:ph type="body" idx="1"/>
          </p:nvPr>
        </p:nvSpPr>
        <p:spPr>
          <a:xfrm>
            <a:off x="952500" y="2603500"/>
            <a:ext cx="11099800" cy="6286500"/>
          </a:xfrm>
          <a:prstGeom prst="rect">
            <a:avLst/>
          </a:prstGeom>
          <a:noFill/>
          <a:ln>
            <a:noFill/>
          </a:ln>
        </p:spPr>
        <p:txBody>
          <a:bodyPr spcFirstLastPara="1" wrap="square" lIns="50800" tIns="50800" rIns="50800" bIns="50800" anchor="t" anchorCtr="0">
            <a:normAutofit/>
          </a:bodyPr>
          <a:lstStyle/>
          <a:p>
            <a:pPr marL="444500" lvl="0" indent="-444500" algn="l" rtl="0">
              <a:lnSpc>
                <a:spcPct val="100000"/>
              </a:lnSpc>
              <a:spcBef>
                <a:spcPts val="0"/>
              </a:spcBef>
              <a:spcAft>
                <a:spcPts val="0"/>
              </a:spcAft>
              <a:buClr>
                <a:srgbClr val="000000"/>
              </a:buClr>
              <a:buSzPts val="2700"/>
              <a:buFont typeface="Helvetica Neue"/>
              <a:buChar char="•"/>
            </a:pPr>
            <a:r>
              <a:rPr lang="en-US" b="1" u="sng"/>
              <a:t>All labs need to be submitted to GitLab.</a:t>
            </a:r>
            <a:endParaRPr/>
          </a:p>
          <a:p>
            <a:pPr marL="444500" lvl="0" indent="-444500" algn="l" rtl="0">
              <a:lnSpc>
                <a:spcPct val="100000"/>
              </a:lnSpc>
              <a:spcBef>
                <a:spcPts val="3000"/>
              </a:spcBef>
              <a:spcAft>
                <a:spcPts val="0"/>
              </a:spcAft>
              <a:buClr>
                <a:srgbClr val="000000"/>
              </a:buClr>
              <a:buSzPts val="2700"/>
              <a:buFont typeface="Helvetica Neue"/>
              <a:buChar char="•"/>
            </a:pPr>
            <a:r>
              <a:rPr lang="en-US" sz="3600" b="0" i="0" u="none" strike="noStrike" cap="none">
                <a:solidFill>
                  <a:srgbClr val="000000"/>
                </a:solidFill>
                <a:latin typeface="Helvetica Neue"/>
                <a:ea typeface="Helvetica Neue"/>
                <a:cs typeface="Helvetica Neue"/>
                <a:sym typeface="Helvetica Neue"/>
              </a:rPr>
              <a:t>Late submission will </a:t>
            </a:r>
            <a:r>
              <a:rPr lang="en-US" b="1">
                <a:solidFill>
                  <a:srgbClr val="FF2712"/>
                </a:solidFill>
              </a:rPr>
              <a:t>not</a:t>
            </a:r>
            <a:r>
              <a:rPr lang="en-US" sz="3600" b="0" i="0" u="none" strike="noStrike" cap="none">
                <a:solidFill>
                  <a:srgbClr val="000000"/>
                </a:solidFill>
                <a:latin typeface="Helvetica Neue"/>
                <a:ea typeface="Helvetica Neue"/>
                <a:cs typeface="Helvetica Neue"/>
                <a:sym typeface="Helvetica Neue"/>
              </a:rPr>
              <a:t> be accepted.</a:t>
            </a:r>
            <a:endParaRPr/>
          </a:p>
          <a:p>
            <a:pPr marL="444500" lvl="0" indent="-444500" algn="l" rtl="0">
              <a:lnSpc>
                <a:spcPct val="100000"/>
              </a:lnSpc>
              <a:spcBef>
                <a:spcPts val="3000"/>
              </a:spcBef>
              <a:spcAft>
                <a:spcPts val="0"/>
              </a:spcAft>
              <a:buClr>
                <a:srgbClr val="000000"/>
              </a:buClr>
              <a:buSzPts val="2700"/>
              <a:buFont typeface="Helvetica Neue"/>
              <a:buChar char="•"/>
            </a:pPr>
            <a:r>
              <a:rPr lang="en-US" sz="3600" b="0" i="0" u="none" strike="noStrike" cap="none">
                <a:solidFill>
                  <a:srgbClr val="000000"/>
                </a:solidFill>
                <a:latin typeface="Helvetica Neue"/>
                <a:ea typeface="Helvetica Neue"/>
                <a:cs typeface="Helvetica Neue"/>
                <a:sym typeface="Helvetica Neue"/>
              </a:rPr>
              <a:t>Plagiarism will not be tolerated.</a:t>
            </a:r>
            <a:endParaRPr/>
          </a:p>
          <a:p>
            <a:pPr marL="889000" lvl="1" indent="-444500" algn="l" rtl="0">
              <a:lnSpc>
                <a:spcPct val="100000"/>
              </a:lnSpc>
              <a:spcBef>
                <a:spcPts val="1500"/>
              </a:spcBef>
              <a:spcAft>
                <a:spcPts val="0"/>
              </a:spcAft>
              <a:buClr>
                <a:srgbClr val="000000"/>
              </a:buClr>
              <a:buSzPts val="2700"/>
              <a:buFont typeface="Helvetica Neue"/>
              <a:buChar char="-"/>
            </a:pPr>
            <a:r>
              <a:rPr lang="en-US" sz="3600" b="0" i="0" u="none" strike="noStrike" cap="none">
                <a:solidFill>
                  <a:srgbClr val="000000"/>
                </a:solidFill>
                <a:latin typeface="Helvetica Neue"/>
                <a:ea typeface="Helvetica Neue"/>
                <a:cs typeface="Helvetica Neue"/>
                <a:sym typeface="Helvetica Neue"/>
              </a:rPr>
              <a:t>If we find you copy someone’s code, you will get </a:t>
            </a:r>
            <a:r>
              <a:rPr lang="en-US" b="1">
                <a:solidFill>
                  <a:srgbClr val="FF2712"/>
                </a:solidFill>
              </a:rPr>
              <a:t>0 point</a:t>
            </a:r>
            <a:r>
              <a:rPr lang="en-US" b="1"/>
              <a:t> </a:t>
            </a:r>
            <a:r>
              <a:rPr lang="en-US" sz="3600" b="0" i="0" u="none" strike="noStrike" cap="none">
                <a:solidFill>
                  <a:srgbClr val="000000"/>
                </a:solidFill>
                <a:latin typeface="Helvetica Neue"/>
                <a:ea typeface="Helvetica Neue"/>
                <a:cs typeface="Helvetica Neue"/>
                <a:sym typeface="Helvetica Neue"/>
              </a:rPr>
              <a:t>for that lab.</a:t>
            </a:r>
            <a:endParaRPr/>
          </a:p>
          <a:p>
            <a:pPr marL="444500" lvl="0" indent="-444500" algn="l" rtl="0">
              <a:lnSpc>
                <a:spcPct val="100000"/>
              </a:lnSpc>
              <a:spcBef>
                <a:spcPts val="3000"/>
              </a:spcBef>
              <a:spcAft>
                <a:spcPts val="0"/>
              </a:spcAft>
              <a:buClr>
                <a:srgbClr val="000000"/>
              </a:buClr>
              <a:buSzPts val="2700"/>
              <a:buFont typeface="Helvetica Neue"/>
              <a:buChar char="•"/>
            </a:pPr>
            <a:r>
              <a:rPr lang="en-US" sz="3600" b="0" i="0" u="none" strike="noStrike" cap="none">
                <a:solidFill>
                  <a:srgbClr val="000000"/>
                </a:solidFill>
                <a:latin typeface="Helvetica Neue"/>
                <a:ea typeface="Helvetica Neue"/>
                <a:cs typeface="Helvetica Neue"/>
                <a:sym typeface="Helvetica Neue"/>
              </a:rPr>
              <a:t>Grading</a:t>
            </a:r>
            <a:endParaRPr/>
          </a:p>
          <a:p>
            <a:pPr marL="889000" lvl="1" indent="-444500" algn="l" rtl="0">
              <a:lnSpc>
                <a:spcPct val="100000"/>
              </a:lnSpc>
              <a:spcBef>
                <a:spcPts val="1500"/>
              </a:spcBef>
              <a:spcAft>
                <a:spcPts val="0"/>
              </a:spcAft>
              <a:buClr>
                <a:srgbClr val="000000"/>
              </a:buClr>
              <a:buSzPts val="2700"/>
              <a:buFont typeface="Helvetica Neue"/>
              <a:buChar char="-"/>
            </a:pPr>
            <a:r>
              <a:rPr lang="en-US" sz="3600" b="0" i="0" u="none" strike="noStrike" cap="none">
                <a:solidFill>
                  <a:srgbClr val="000000"/>
                </a:solidFill>
                <a:latin typeface="Helvetica Neue"/>
                <a:ea typeface="Helvetica Neue"/>
                <a:cs typeface="Helvetica Neue"/>
                <a:sym typeface="Helvetica Neue"/>
              </a:rPr>
              <a:t>Submission before lab ends gets 100% score</a:t>
            </a:r>
            <a:endParaRPr/>
          </a:p>
          <a:p>
            <a:pPr marL="889000" lvl="1" indent="-444500" algn="l" rtl="0">
              <a:lnSpc>
                <a:spcPct val="100000"/>
              </a:lnSpc>
              <a:spcBef>
                <a:spcPts val="1500"/>
              </a:spcBef>
              <a:spcAft>
                <a:spcPts val="0"/>
              </a:spcAft>
              <a:buClr>
                <a:srgbClr val="000000"/>
              </a:buClr>
              <a:buSzPts val="2700"/>
              <a:buFont typeface="Helvetica Neue"/>
              <a:buChar char="-"/>
            </a:pPr>
            <a:r>
              <a:rPr lang="en-US" sz="3600" b="0" i="0" u="none" strike="noStrike" cap="none">
                <a:solidFill>
                  <a:srgbClr val="000000"/>
                </a:solidFill>
                <a:latin typeface="Helvetica Neue"/>
                <a:ea typeface="Helvetica Neue"/>
                <a:cs typeface="Helvetica Neue"/>
                <a:sym typeface="Helvetica Neue"/>
              </a:rPr>
              <a:t>Submission before </a:t>
            </a:r>
            <a:r>
              <a:rPr lang="en-US" b="1">
                <a:solidFill>
                  <a:srgbClr val="FF2712"/>
                </a:solidFill>
              </a:rPr>
              <a:t>11:59pm</a:t>
            </a:r>
            <a:r>
              <a:rPr lang="en-US" sz="3600" b="0" i="0" u="none" strike="noStrike" cap="none">
                <a:solidFill>
                  <a:srgbClr val="000000"/>
                </a:solidFill>
                <a:latin typeface="Helvetica Neue"/>
                <a:ea typeface="Helvetica Neue"/>
                <a:cs typeface="Helvetica Neue"/>
                <a:sym typeface="Helvetica Neue"/>
              </a:rPr>
              <a:t> gets 60% score</a:t>
            </a:r>
            <a:endParaRPr/>
          </a:p>
        </p:txBody>
      </p:sp>
      <p:sp>
        <p:nvSpPr>
          <p:cNvPr id="122" name="Google Shape;122;p9"/>
          <p:cNvSpPr txBox="1">
            <a:spLocks noGrp="1"/>
          </p:cNvSpPr>
          <p:nvPr>
            <p:ph type="sldNum" idx="12"/>
          </p:nvPr>
        </p:nvSpPr>
        <p:spPr>
          <a:xfrm>
            <a:off x="6311798" y="9251950"/>
            <a:ext cx="368504" cy="381000"/>
          </a:xfrm>
          <a:prstGeom prst="rect">
            <a:avLst/>
          </a:prstGeom>
          <a:noFill/>
          <a:ln>
            <a:noFill/>
          </a:ln>
        </p:spPr>
        <p:txBody>
          <a:bodyPr spcFirstLastPara="1" wrap="square" lIns="50800" tIns="50800" rIns="50800" bIns="50800" anchor="t" anchorCtr="0">
            <a:spAutoFit/>
          </a:bodyPr>
          <a:lstStyle/>
          <a:p>
            <a:pPr marL="0" lvl="0" indent="0" algn="ctr" rtl="0">
              <a:lnSpc>
                <a:spcPct val="100000"/>
              </a:lnSpc>
              <a:spcBef>
                <a:spcPts val="0"/>
              </a:spcBef>
              <a:spcAft>
                <a:spcPts val="0"/>
              </a:spcAft>
              <a:buClr>
                <a:srgbClr val="000000"/>
              </a:buClr>
              <a:buSzPts val="1800"/>
              <a:buFont typeface="Helvetica Neue Light"/>
              <a:buNone/>
            </a:pPr>
            <a:fld id="{00000000-1234-1234-1234-123412341234}" type="slidenum">
              <a:rPr lang="en-US"/>
              <a:t>10</a:t>
            </a:fld>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solidFill>
          <a:srgbClr val="252D35"/>
        </a:solidFill>
        <a:effectLst/>
      </p:bgPr>
    </p:bg>
    <p:spTree>
      <p:nvGrpSpPr>
        <p:cNvPr id="1" name="Shape 984"/>
        <p:cNvGrpSpPr/>
        <p:nvPr/>
      </p:nvGrpSpPr>
      <p:grpSpPr>
        <a:xfrm>
          <a:off x="0" y="0"/>
          <a:ext cx="0" cy="0"/>
          <a:chOff x="0" y="0"/>
          <a:chExt cx="0" cy="0"/>
        </a:xfrm>
      </p:grpSpPr>
      <p:pic>
        <p:nvPicPr>
          <p:cNvPr id="985" name="Google Shape;985;p78" descr="pasted-image.png"/>
          <p:cNvPicPr preferRelativeResize="0"/>
          <p:nvPr/>
        </p:nvPicPr>
        <p:blipFill rotWithShape="1">
          <a:blip r:embed="rId3">
            <a:alphaModFix/>
          </a:blip>
          <a:srcRect/>
          <a:stretch/>
        </p:blipFill>
        <p:spPr>
          <a:xfrm>
            <a:off x="0" y="812800"/>
            <a:ext cx="13004800" cy="8128000"/>
          </a:xfrm>
          <a:prstGeom prst="rect">
            <a:avLst/>
          </a:prstGeom>
          <a:noFill/>
          <a:ln>
            <a:noFill/>
          </a:ln>
        </p:spPr>
      </p:pic>
      <p:grpSp>
        <p:nvGrpSpPr>
          <p:cNvPr id="986" name="Google Shape;986;p78"/>
          <p:cNvGrpSpPr/>
          <p:nvPr/>
        </p:nvGrpSpPr>
        <p:grpSpPr>
          <a:xfrm>
            <a:off x="6010620" y="863600"/>
            <a:ext cx="3337326" cy="497683"/>
            <a:chOff x="-1" y="0"/>
            <a:chExt cx="3337325" cy="497682"/>
          </a:xfrm>
        </p:grpSpPr>
        <p:sp>
          <p:nvSpPr>
            <p:cNvPr id="987" name="Google Shape;987;p78"/>
            <p:cNvSpPr/>
            <p:nvPr/>
          </p:nvSpPr>
          <p:spPr>
            <a:xfrm>
              <a:off x="-1" y="0"/>
              <a:ext cx="3337324" cy="497682"/>
            </a:xfrm>
            <a:custGeom>
              <a:avLst/>
              <a:gdLst/>
              <a:ahLst/>
              <a:cxnLst/>
              <a:rect l="l" t="t" r="r" b="b"/>
              <a:pathLst>
                <a:path w="21600" h="21600" extrusionOk="0">
                  <a:moveTo>
                    <a:pt x="1449" y="0"/>
                  </a:moveTo>
                  <a:cubicBezTo>
                    <a:pt x="1222" y="0"/>
                    <a:pt x="1038" y="1234"/>
                    <a:pt x="1038" y="2756"/>
                  </a:cubicBezTo>
                  <a:lnTo>
                    <a:pt x="1038" y="5719"/>
                  </a:lnTo>
                  <a:lnTo>
                    <a:pt x="0" y="11231"/>
                  </a:lnTo>
                  <a:lnTo>
                    <a:pt x="1038" y="16743"/>
                  </a:lnTo>
                  <a:lnTo>
                    <a:pt x="1038" y="18844"/>
                  </a:lnTo>
                  <a:cubicBezTo>
                    <a:pt x="1038" y="20366"/>
                    <a:pt x="1222" y="21600"/>
                    <a:pt x="1449" y="21600"/>
                  </a:cubicBezTo>
                  <a:lnTo>
                    <a:pt x="21189" y="21600"/>
                  </a:lnTo>
                  <a:cubicBezTo>
                    <a:pt x="21416" y="21600"/>
                    <a:pt x="21600" y="20366"/>
                    <a:pt x="21600" y="18844"/>
                  </a:cubicBezTo>
                  <a:lnTo>
                    <a:pt x="21600" y="2756"/>
                  </a:lnTo>
                  <a:cubicBezTo>
                    <a:pt x="21600" y="1234"/>
                    <a:pt x="21416" y="0"/>
                    <a:pt x="21189" y="0"/>
                  </a:cubicBezTo>
                  <a:lnTo>
                    <a:pt x="1449" y="0"/>
                  </a:lnTo>
                  <a:close/>
                </a:path>
              </a:pathLst>
            </a:custGeom>
            <a:solidFill>
              <a:srgbClr val="D55657"/>
            </a:solidFill>
            <a:ln>
              <a:noFill/>
            </a:ln>
            <a:effectLst>
              <a:outerShdw blurRad="38100" dist="25400" dir="5400000" rotWithShape="0">
                <a:srgbClr val="000000">
                  <a:alpha val="49019"/>
                </a:srgbClr>
              </a:outerShdw>
            </a:effectLst>
          </p:spPr>
          <p:txBody>
            <a:bodyPr spcFirstLastPara="1" wrap="square" lIns="50800" tIns="50800" rIns="50800" bIns="50800" anchor="ctr" anchorCtr="0">
              <a:noAutofit/>
            </a:bodyPr>
            <a:lstStyle/>
            <a:p>
              <a:pPr marL="0" marR="0" lvl="0" indent="228600" algn="l" rtl="0">
                <a:lnSpc>
                  <a:spcPct val="100000"/>
                </a:lnSpc>
                <a:spcBef>
                  <a:spcPts val="0"/>
                </a:spcBef>
                <a:spcAft>
                  <a:spcPts val="0"/>
                </a:spcAft>
                <a:buClr>
                  <a:srgbClr val="FFFFFF"/>
                </a:buClr>
                <a:buSzPts val="3600"/>
                <a:buFont typeface="Helvetica Neue"/>
                <a:buNone/>
              </a:pPr>
              <a:endParaRPr sz="3600" b="0" i="0" u="none" strike="noStrike" cap="none">
                <a:solidFill>
                  <a:srgbClr val="000000"/>
                </a:solidFill>
                <a:latin typeface="Helvetica Neue"/>
                <a:ea typeface="Helvetica Neue"/>
                <a:cs typeface="Helvetica Neue"/>
                <a:sym typeface="Helvetica Neue"/>
              </a:endParaRPr>
            </a:p>
          </p:txBody>
        </p:sp>
        <p:sp>
          <p:nvSpPr>
            <p:cNvPr id="988" name="Google Shape;988;p78"/>
            <p:cNvSpPr txBox="1"/>
            <p:nvPr/>
          </p:nvSpPr>
          <p:spPr>
            <a:xfrm>
              <a:off x="-1" y="13890"/>
              <a:ext cx="3337325" cy="469901"/>
            </a:xfrm>
            <a:prstGeom prst="rect">
              <a:avLst/>
            </a:prstGeom>
            <a:noFill/>
            <a:ln>
              <a:noFill/>
            </a:ln>
          </p:spPr>
          <p:txBody>
            <a:bodyPr spcFirstLastPara="1" wrap="square" lIns="50800" tIns="50800" rIns="50800" bIns="50800" anchor="ctr" anchorCtr="0">
              <a:spAutoFit/>
            </a:bodyPr>
            <a:lstStyle/>
            <a:p>
              <a:pPr marL="0" marR="0" lvl="1" indent="228600" algn="l" rtl="0">
                <a:lnSpc>
                  <a:spcPct val="100000"/>
                </a:lnSpc>
                <a:spcBef>
                  <a:spcPts val="0"/>
                </a:spcBef>
                <a:spcAft>
                  <a:spcPts val="0"/>
                </a:spcAft>
                <a:buClr>
                  <a:srgbClr val="FFFFFF"/>
                </a:buClr>
                <a:buSzPts val="2400"/>
                <a:buFont typeface="Helvetica Neue"/>
                <a:buNone/>
              </a:pPr>
              <a:r>
                <a:rPr lang="en-US" sz="2400" b="0" i="0" u="none" strike="noStrike" cap="none">
                  <a:solidFill>
                    <a:srgbClr val="FFFFFF"/>
                  </a:solidFill>
                  <a:latin typeface="Helvetica Neue"/>
                  <a:ea typeface="Helvetica Neue"/>
                  <a:cs typeface="Helvetica Neue"/>
                  <a:sym typeface="Helvetica Neue"/>
                </a:rPr>
                <a:t>1. -A means all files</a:t>
              </a:r>
              <a:endParaRPr sz="1400" b="0" i="0" u="none" strike="noStrike" cap="none">
                <a:solidFill>
                  <a:srgbClr val="000000"/>
                </a:solidFill>
                <a:latin typeface="Arial"/>
                <a:ea typeface="Arial"/>
                <a:cs typeface="Arial"/>
                <a:sym typeface="Arial"/>
              </a:endParaRPr>
            </a:p>
          </p:txBody>
        </p:sp>
      </p:grpSp>
      <p:grpSp>
        <p:nvGrpSpPr>
          <p:cNvPr id="989" name="Google Shape;989;p78"/>
          <p:cNvGrpSpPr/>
          <p:nvPr/>
        </p:nvGrpSpPr>
        <p:grpSpPr>
          <a:xfrm>
            <a:off x="4994075" y="1485900"/>
            <a:ext cx="5153822" cy="662783"/>
            <a:chOff x="-1" y="0"/>
            <a:chExt cx="5153821" cy="662782"/>
          </a:xfrm>
        </p:grpSpPr>
        <p:sp>
          <p:nvSpPr>
            <p:cNvPr id="990" name="Google Shape;990;p78"/>
            <p:cNvSpPr/>
            <p:nvPr/>
          </p:nvSpPr>
          <p:spPr>
            <a:xfrm>
              <a:off x="-1" y="0"/>
              <a:ext cx="5153821" cy="662782"/>
            </a:xfrm>
            <a:custGeom>
              <a:avLst/>
              <a:gdLst/>
              <a:ahLst/>
              <a:cxnLst/>
              <a:rect l="l" t="t" r="r" b="b"/>
              <a:pathLst>
                <a:path w="21600" h="21600" extrusionOk="0">
                  <a:moveTo>
                    <a:pt x="1420" y="0"/>
                  </a:moveTo>
                  <a:lnTo>
                    <a:pt x="888" y="5381"/>
                  </a:lnTo>
                  <a:lnTo>
                    <a:pt x="266" y="5381"/>
                  </a:lnTo>
                  <a:cubicBezTo>
                    <a:pt x="119" y="5381"/>
                    <a:pt x="0" y="6307"/>
                    <a:pt x="0" y="7450"/>
                  </a:cubicBezTo>
                  <a:lnTo>
                    <a:pt x="0" y="19531"/>
                  </a:lnTo>
                  <a:cubicBezTo>
                    <a:pt x="0" y="20673"/>
                    <a:pt x="119" y="21600"/>
                    <a:pt x="266" y="21600"/>
                  </a:cubicBezTo>
                  <a:lnTo>
                    <a:pt x="21334" y="21600"/>
                  </a:lnTo>
                  <a:cubicBezTo>
                    <a:pt x="21481" y="21600"/>
                    <a:pt x="21600" y="20673"/>
                    <a:pt x="21600" y="19531"/>
                  </a:cubicBezTo>
                  <a:lnTo>
                    <a:pt x="21600" y="7450"/>
                  </a:lnTo>
                  <a:cubicBezTo>
                    <a:pt x="21600" y="6307"/>
                    <a:pt x="21481" y="5381"/>
                    <a:pt x="21334" y="5381"/>
                  </a:cubicBezTo>
                  <a:lnTo>
                    <a:pt x="1954" y="5381"/>
                  </a:lnTo>
                  <a:lnTo>
                    <a:pt x="1420" y="0"/>
                  </a:lnTo>
                  <a:close/>
                </a:path>
              </a:pathLst>
            </a:custGeom>
            <a:solidFill>
              <a:srgbClr val="D55657"/>
            </a:solidFill>
            <a:ln>
              <a:noFill/>
            </a:ln>
            <a:effectLst>
              <a:outerShdw blurRad="38100" dist="25400" dir="5400000" rotWithShape="0">
                <a:srgbClr val="000000">
                  <a:alpha val="49019"/>
                </a:srgbClr>
              </a:outerShdw>
            </a:effectLst>
          </p:spPr>
          <p:txBody>
            <a:bodyPr spcFirstLastPara="1" wrap="square" lIns="50800" tIns="50800" rIns="50800" bIns="50800" anchor="ctr" anchorCtr="0">
              <a:noAutofit/>
            </a:bodyPr>
            <a:lstStyle/>
            <a:p>
              <a:pPr marL="0" marR="0" lvl="0" indent="228600" algn="l" rtl="0">
                <a:lnSpc>
                  <a:spcPct val="100000"/>
                </a:lnSpc>
                <a:spcBef>
                  <a:spcPts val="0"/>
                </a:spcBef>
                <a:spcAft>
                  <a:spcPts val="0"/>
                </a:spcAft>
                <a:buClr>
                  <a:srgbClr val="FFFFFF"/>
                </a:buClr>
                <a:buSzPts val="3600"/>
                <a:buFont typeface="Helvetica Neue"/>
                <a:buNone/>
              </a:pPr>
              <a:endParaRPr sz="3600" b="0" i="0" u="none" strike="noStrike" cap="none">
                <a:solidFill>
                  <a:srgbClr val="000000"/>
                </a:solidFill>
                <a:latin typeface="Helvetica Neue"/>
                <a:ea typeface="Helvetica Neue"/>
                <a:cs typeface="Helvetica Neue"/>
                <a:sym typeface="Helvetica Neue"/>
              </a:endParaRPr>
            </a:p>
          </p:txBody>
        </p:sp>
        <p:sp>
          <p:nvSpPr>
            <p:cNvPr id="991" name="Google Shape;991;p78"/>
            <p:cNvSpPr txBox="1"/>
            <p:nvPr/>
          </p:nvSpPr>
          <p:spPr>
            <a:xfrm>
              <a:off x="0" y="96440"/>
              <a:ext cx="5153820" cy="469901"/>
            </a:xfrm>
            <a:prstGeom prst="rect">
              <a:avLst/>
            </a:prstGeom>
            <a:noFill/>
            <a:ln>
              <a:noFill/>
            </a:ln>
          </p:spPr>
          <p:txBody>
            <a:bodyPr spcFirstLastPara="1" wrap="square" lIns="50800" tIns="50800" rIns="50800" bIns="50800" anchor="ctr" anchorCtr="0">
              <a:spAutoFit/>
            </a:bodyPr>
            <a:lstStyle/>
            <a:p>
              <a:pPr marL="0" marR="0" lvl="1" indent="228600" algn="l" rtl="0">
                <a:lnSpc>
                  <a:spcPct val="100000"/>
                </a:lnSpc>
                <a:spcBef>
                  <a:spcPts val="0"/>
                </a:spcBef>
                <a:spcAft>
                  <a:spcPts val="0"/>
                </a:spcAft>
                <a:buClr>
                  <a:srgbClr val="FFFFFF"/>
                </a:buClr>
                <a:buSzPts val="2400"/>
                <a:buFont typeface="Helvetica Neue"/>
                <a:buNone/>
              </a:pPr>
              <a:r>
                <a:rPr lang="en-US" sz="2400" b="0" i="0" u="none" strike="noStrike" cap="none">
                  <a:solidFill>
                    <a:srgbClr val="FFFFFF"/>
                  </a:solidFill>
                  <a:latin typeface="Helvetica Neue"/>
                  <a:ea typeface="Helvetica Neue"/>
                  <a:cs typeface="Helvetica Neue"/>
                  <a:sym typeface="Helvetica Neue"/>
                </a:rPr>
                <a:t>2. Check if your file is added to git</a:t>
              </a:r>
              <a:endParaRPr sz="1400" b="0" i="0" u="none" strike="noStrike" cap="none">
                <a:solidFill>
                  <a:srgbClr val="000000"/>
                </a:solidFill>
                <a:latin typeface="Arial"/>
                <a:ea typeface="Arial"/>
                <a:cs typeface="Arial"/>
                <a:sym typeface="Arial"/>
              </a:endParaRPr>
            </a:p>
          </p:txBody>
        </p:sp>
      </p:grpSp>
      <p:grpSp>
        <p:nvGrpSpPr>
          <p:cNvPr id="992" name="Google Shape;992;p78"/>
          <p:cNvGrpSpPr/>
          <p:nvPr/>
        </p:nvGrpSpPr>
        <p:grpSpPr>
          <a:xfrm>
            <a:off x="5747293" y="2984500"/>
            <a:ext cx="3863980" cy="662783"/>
            <a:chOff x="-1" y="0"/>
            <a:chExt cx="3863978" cy="662782"/>
          </a:xfrm>
        </p:grpSpPr>
        <p:sp>
          <p:nvSpPr>
            <p:cNvPr id="993" name="Google Shape;993;p78"/>
            <p:cNvSpPr/>
            <p:nvPr/>
          </p:nvSpPr>
          <p:spPr>
            <a:xfrm>
              <a:off x="0" y="0"/>
              <a:ext cx="3863977" cy="662782"/>
            </a:xfrm>
            <a:custGeom>
              <a:avLst/>
              <a:gdLst/>
              <a:ahLst/>
              <a:cxnLst/>
              <a:rect l="l" t="t" r="r" b="b"/>
              <a:pathLst>
                <a:path w="21600" h="21600" extrusionOk="0">
                  <a:moveTo>
                    <a:pt x="1895" y="0"/>
                  </a:moveTo>
                  <a:lnTo>
                    <a:pt x="1185" y="5381"/>
                  </a:lnTo>
                  <a:lnTo>
                    <a:pt x="355" y="5381"/>
                  </a:lnTo>
                  <a:cubicBezTo>
                    <a:pt x="159" y="5381"/>
                    <a:pt x="0" y="6307"/>
                    <a:pt x="0" y="7450"/>
                  </a:cubicBezTo>
                  <a:lnTo>
                    <a:pt x="0" y="19531"/>
                  </a:lnTo>
                  <a:cubicBezTo>
                    <a:pt x="0" y="20673"/>
                    <a:pt x="159" y="21600"/>
                    <a:pt x="355" y="21600"/>
                  </a:cubicBezTo>
                  <a:lnTo>
                    <a:pt x="21245" y="21600"/>
                  </a:lnTo>
                  <a:cubicBezTo>
                    <a:pt x="21441" y="21600"/>
                    <a:pt x="21600" y="20673"/>
                    <a:pt x="21600" y="19531"/>
                  </a:cubicBezTo>
                  <a:lnTo>
                    <a:pt x="21600" y="7450"/>
                  </a:lnTo>
                  <a:cubicBezTo>
                    <a:pt x="21600" y="6307"/>
                    <a:pt x="21441" y="5381"/>
                    <a:pt x="21245" y="5381"/>
                  </a:cubicBezTo>
                  <a:lnTo>
                    <a:pt x="2607" y="5381"/>
                  </a:lnTo>
                  <a:lnTo>
                    <a:pt x="1895" y="0"/>
                  </a:lnTo>
                  <a:close/>
                </a:path>
              </a:pathLst>
            </a:custGeom>
            <a:solidFill>
              <a:srgbClr val="D55657"/>
            </a:solidFill>
            <a:ln>
              <a:noFill/>
            </a:ln>
            <a:effectLst>
              <a:outerShdw blurRad="38100" dist="25400" dir="5400000" rotWithShape="0">
                <a:srgbClr val="000000">
                  <a:alpha val="49019"/>
                </a:srgbClr>
              </a:outerShdw>
            </a:effectLst>
          </p:spPr>
          <p:txBody>
            <a:bodyPr spcFirstLastPara="1" wrap="square" lIns="50800" tIns="50800" rIns="50800" bIns="50800" anchor="ctr" anchorCtr="0">
              <a:noAutofit/>
            </a:bodyPr>
            <a:lstStyle/>
            <a:p>
              <a:pPr marL="0" marR="0" lvl="0" indent="228600" algn="l" rtl="0">
                <a:lnSpc>
                  <a:spcPct val="100000"/>
                </a:lnSpc>
                <a:spcBef>
                  <a:spcPts val="0"/>
                </a:spcBef>
                <a:spcAft>
                  <a:spcPts val="0"/>
                </a:spcAft>
                <a:buClr>
                  <a:srgbClr val="FFFFFF"/>
                </a:buClr>
                <a:buSzPts val="3600"/>
                <a:buFont typeface="Helvetica Neue"/>
                <a:buNone/>
              </a:pPr>
              <a:endParaRPr sz="3600" b="0" i="0" u="none" strike="noStrike" cap="none">
                <a:solidFill>
                  <a:srgbClr val="000000"/>
                </a:solidFill>
                <a:latin typeface="Helvetica Neue"/>
                <a:ea typeface="Helvetica Neue"/>
                <a:cs typeface="Helvetica Neue"/>
                <a:sym typeface="Helvetica Neue"/>
              </a:endParaRPr>
            </a:p>
          </p:txBody>
        </p:sp>
        <p:sp>
          <p:nvSpPr>
            <p:cNvPr id="994" name="Google Shape;994;p78"/>
            <p:cNvSpPr txBox="1"/>
            <p:nvPr/>
          </p:nvSpPr>
          <p:spPr>
            <a:xfrm>
              <a:off x="-1" y="96440"/>
              <a:ext cx="3863978" cy="469901"/>
            </a:xfrm>
            <a:prstGeom prst="rect">
              <a:avLst/>
            </a:prstGeom>
            <a:noFill/>
            <a:ln>
              <a:noFill/>
            </a:ln>
          </p:spPr>
          <p:txBody>
            <a:bodyPr spcFirstLastPara="1" wrap="square" lIns="50800" tIns="50800" rIns="50800" bIns="50800" anchor="ctr" anchorCtr="0">
              <a:spAutoFit/>
            </a:bodyPr>
            <a:lstStyle/>
            <a:p>
              <a:pPr marL="0" marR="0" lvl="1" indent="228600" algn="l" rtl="0">
                <a:lnSpc>
                  <a:spcPct val="100000"/>
                </a:lnSpc>
                <a:spcBef>
                  <a:spcPts val="0"/>
                </a:spcBef>
                <a:spcAft>
                  <a:spcPts val="0"/>
                </a:spcAft>
                <a:buClr>
                  <a:srgbClr val="FFFFFF"/>
                </a:buClr>
                <a:buSzPts val="2400"/>
                <a:buFont typeface="Helvetica Neue"/>
                <a:buNone/>
              </a:pPr>
              <a:r>
                <a:rPr lang="en-US" sz="2400" b="0" i="0" u="none" strike="noStrike" cap="none">
                  <a:solidFill>
                    <a:srgbClr val="FFFFFF"/>
                  </a:solidFill>
                  <a:latin typeface="Helvetica Neue"/>
                  <a:ea typeface="Helvetica Neue"/>
                  <a:cs typeface="Helvetica Neue"/>
                  <a:sym typeface="Helvetica Neue"/>
                </a:rPr>
                <a:t>3. Commit your changes</a:t>
              </a:r>
              <a:endParaRPr sz="1400" b="0" i="0" u="none" strike="noStrike" cap="none">
                <a:solidFill>
                  <a:srgbClr val="000000"/>
                </a:solidFill>
                <a:latin typeface="Arial"/>
                <a:ea typeface="Arial"/>
                <a:cs typeface="Arial"/>
                <a:sym typeface="Arial"/>
              </a:endParaRPr>
            </a:p>
          </p:txBody>
        </p:sp>
      </p:grpSp>
      <p:sp>
        <p:nvSpPr>
          <p:cNvPr id="995" name="Google Shape;995;p78"/>
          <p:cNvSpPr txBox="1">
            <a:spLocks noGrp="1"/>
          </p:cNvSpPr>
          <p:nvPr>
            <p:ph type="sldNum" idx="12"/>
          </p:nvPr>
        </p:nvSpPr>
        <p:spPr>
          <a:xfrm>
            <a:off x="6311798" y="9251950"/>
            <a:ext cx="368504" cy="381000"/>
          </a:xfrm>
          <a:prstGeom prst="rect">
            <a:avLst/>
          </a:prstGeom>
          <a:noFill/>
          <a:ln>
            <a:noFill/>
          </a:ln>
        </p:spPr>
        <p:txBody>
          <a:bodyPr spcFirstLastPara="1" wrap="square" lIns="50800" tIns="50800" rIns="50800" bIns="50800" anchor="t" anchorCtr="0">
            <a:spAutoFit/>
          </a:bodyPr>
          <a:lstStyle/>
          <a:p>
            <a:pPr marL="0" lvl="0" indent="0" algn="ctr" rtl="0">
              <a:lnSpc>
                <a:spcPct val="100000"/>
              </a:lnSpc>
              <a:spcBef>
                <a:spcPts val="0"/>
              </a:spcBef>
              <a:spcAft>
                <a:spcPts val="0"/>
              </a:spcAft>
              <a:buClr>
                <a:srgbClr val="000000"/>
              </a:buClr>
              <a:buSzPts val="1800"/>
              <a:buFont typeface="Helvetica Neue Light"/>
              <a:buNone/>
            </a:pPr>
            <a:fld id="{00000000-1234-1234-1234-123412341234}" type="slidenum">
              <a:rPr lang="en-US"/>
              <a:t>100</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86"/>
                                        </p:tgtEl>
                                        <p:attrNameLst>
                                          <p:attrName>style.visibility</p:attrName>
                                        </p:attrNameLst>
                                      </p:cBhvr>
                                      <p:to>
                                        <p:strVal val="visible"/>
                                      </p:to>
                                    </p:set>
                                    <p:animEffect transition="in" filter="fade">
                                      <p:cBhvr>
                                        <p:cTn id="7" dur="499"/>
                                        <p:tgtEl>
                                          <p:spTgt spid="98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89"/>
                                        </p:tgtEl>
                                        <p:attrNameLst>
                                          <p:attrName>style.visibility</p:attrName>
                                        </p:attrNameLst>
                                      </p:cBhvr>
                                      <p:to>
                                        <p:strVal val="visible"/>
                                      </p:to>
                                    </p:set>
                                    <p:animEffect transition="in" filter="fade">
                                      <p:cBhvr>
                                        <p:cTn id="12" dur="499"/>
                                        <p:tgtEl>
                                          <p:spTgt spid="98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92"/>
                                        </p:tgtEl>
                                        <p:attrNameLst>
                                          <p:attrName>style.visibility</p:attrName>
                                        </p:attrNameLst>
                                      </p:cBhvr>
                                      <p:to>
                                        <p:strVal val="visible"/>
                                      </p:to>
                                    </p:set>
                                    <p:animEffect transition="in" filter="fade">
                                      <p:cBhvr>
                                        <p:cTn id="17" dur="499"/>
                                        <p:tgtEl>
                                          <p:spTgt spid="9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bg>
      <p:bgPr>
        <a:solidFill>
          <a:srgbClr val="252D35"/>
        </a:solidFill>
        <a:effectLst/>
      </p:bgPr>
    </p:bg>
    <p:spTree>
      <p:nvGrpSpPr>
        <p:cNvPr id="1" name="Shape 999"/>
        <p:cNvGrpSpPr/>
        <p:nvPr/>
      </p:nvGrpSpPr>
      <p:grpSpPr>
        <a:xfrm>
          <a:off x="0" y="0"/>
          <a:ext cx="0" cy="0"/>
          <a:chOff x="0" y="0"/>
          <a:chExt cx="0" cy="0"/>
        </a:xfrm>
      </p:grpSpPr>
      <p:pic>
        <p:nvPicPr>
          <p:cNvPr id="1000" name="Google Shape;1000;p79" descr="pasted-image.png"/>
          <p:cNvPicPr preferRelativeResize="0"/>
          <p:nvPr/>
        </p:nvPicPr>
        <p:blipFill rotWithShape="1">
          <a:blip r:embed="rId3">
            <a:alphaModFix/>
          </a:blip>
          <a:srcRect/>
          <a:stretch/>
        </p:blipFill>
        <p:spPr>
          <a:xfrm>
            <a:off x="0" y="812800"/>
            <a:ext cx="13004800" cy="8128000"/>
          </a:xfrm>
          <a:prstGeom prst="rect">
            <a:avLst/>
          </a:prstGeom>
          <a:noFill/>
          <a:ln>
            <a:noFill/>
          </a:ln>
        </p:spPr>
      </p:pic>
      <p:grpSp>
        <p:nvGrpSpPr>
          <p:cNvPr id="1001" name="Google Shape;1001;p79"/>
          <p:cNvGrpSpPr/>
          <p:nvPr/>
        </p:nvGrpSpPr>
        <p:grpSpPr>
          <a:xfrm>
            <a:off x="6311798" y="1608300"/>
            <a:ext cx="6236497" cy="2164958"/>
            <a:chOff x="0" y="-1"/>
            <a:chExt cx="6236496" cy="2164956"/>
          </a:xfrm>
        </p:grpSpPr>
        <p:sp>
          <p:nvSpPr>
            <p:cNvPr id="1002" name="Google Shape;1002;p79"/>
            <p:cNvSpPr/>
            <p:nvPr/>
          </p:nvSpPr>
          <p:spPr>
            <a:xfrm>
              <a:off x="0" y="-1"/>
              <a:ext cx="6236496" cy="2164956"/>
            </a:xfrm>
            <a:custGeom>
              <a:avLst/>
              <a:gdLst/>
              <a:ahLst/>
              <a:cxnLst/>
              <a:rect l="l" t="t" r="r" b="b"/>
              <a:pathLst>
                <a:path w="21600" h="21600" extrusionOk="0">
                  <a:moveTo>
                    <a:pt x="1603" y="0"/>
                  </a:moveTo>
                  <a:cubicBezTo>
                    <a:pt x="1481" y="0"/>
                    <a:pt x="1383" y="284"/>
                    <a:pt x="1383" y="634"/>
                  </a:cubicBezTo>
                  <a:lnTo>
                    <a:pt x="1383" y="8200"/>
                  </a:lnTo>
                  <a:lnTo>
                    <a:pt x="0" y="10513"/>
                  </a:lnTo>
                  <a:lnTo>
                    <a:pt x="1383" y="12825"/>
                  </a:lnTo>
                  <a:lnTo>
                    <a:pt x="1383" y="20966"/>
                  </a:lnTo>
                  <a:cubicBezTo>
                    <a:pt x="1383" y="21316"/>
                    <a:pt x="1481" y="21600"/>
                    <a:pt x="1603" y="21600"/>
                  </a:cubicBezTo>
                  <a:lnTo>
                    <a:pt x="21380" y="21600"/>
                  </a:lnTo>
                  <a:cubicBezTo>
                    <a:pt x="21502" y="21600"/>
                    <a:pt x="21600" y="21316"/>
                    <a:pt x="21600" y="20966"/>
                  </a:cubicBezTo>
                  <a:lnTo>
                    <a:pt x="21600" y="634"/>
                  </a:lnTo>
                  <a:cubicBezTo>
                    <a:pt x="21600" y="284"/>
                    <a:pt x="21502" y="0"/>
                    <a:pt x="21380" y="0"/>
                  </a:cubicBezTo>
                  <a:lnTo>
                    <a:pt x="1603" y="0"/>
                  </a:lnTo>
                  <a:close/>
                </a:path>
              </a:pathLst>
            </a:custGeom>
            <a:solidFill>
              <a:srgbClr val="D55657"/>
            </a:solidFill>
            <a:ln>
              <a:noFill/>
            </a:ln>
            <a:effectLst>
              <a:outerShdw blurRad="38100" dist="25400" dir="5400000" rotWithShape="0">
                <a:srgbClr val="000000">
                  <a:alpha val="49019"/>
                </a:srgbClr>
              </a:outerShdw>
            </a:effectLst>
          </p:spPr>
          <p:txBody>
            <a:bodyPr spcFirstLastPara="1" wrap="square" lIns="50800" tIns="50800" rIns="50800" bIns="50800" anchor="t" anchorCtr="0">
              <a:noAutofit/>
            </a:bodyPr>
            <a:lstStyle/>
            <a:p>
              <a:pPr marL="0" marR="0" lvl="0" indent="228600" algn="l" rtl="0">
                <a:lnSpc>
                  <a:spcPct val="100000"/>
                </a:lnSpc>
                <a:spcBef>
                  <a:spcPts val="0"/>
                </a:spcBef>
                <a:spcAft>
                  <a:spcPts val="0"/>
                </a:spcAft>
                <a:buClr>
                  <a:srgbClr val="FFFFFF"/>
                </a:buClr>
                <a:buSzPts val="3600"/>
                <a:buFont typeface="Helvetica Neue"/>
                <a:buNone/>
              </a:pPr>
              <a:endParaRPr sz="3600" b="0" i="0" u="none" strike="noStrike" cap="none">
                <a:solidFill>
                  <a:srgbClr val="000000"/>
                </a:solidFill>
                <a:latin typeface="Helvetica Neue"/>
                <a:ea typeface="Helvetica Neue"/>
                <a:cs typeface="Helvetica Neue"/>
                <a:sym typeface="Helvetica Neue"/>
              </a:endParaRPr>
            </a:p>
          </p:txBody>
        </p:sp>
        <p:sp>
          <p:nvSpPr>
            <p:cNvPr id="1003" name="Google Shape;1003;p79"/>
            <p:cNvSpPr txBox="1"/>
            <p:nvPr/>
          </p:nvSpPr>
          <p:spPr>
            <a:xfrm>
              <a:off x="0" y="-1"/>
              <a:ext cx="6236495" cy="1943101"/>
            </a:xfrm>
            <a:prstGeom prst="rect">
              <a:avLst/>
            </a:prstGeom>
            <a:noFill/>
            <a:ln>
              <a:noFill/>
            </a:ln>
          </p:spPr>
          <p:txBody>
            <a:bodyPr spcFirstLastPara="1" wrap="square" lIns="50800" tIns="50800" rIns="50800" bIns="50800" anchor="t" anchorCtr="0">
              <a:spAutoFit/>
            </a:bodyPr>
            <a:lstStyle/>
            <a:p>
              <a:pPr marL="0" marR="0" lvl="1" indent="228600" algn="l" rtl="0">
                <a:lnSpc>
                  <a:spcPct val="100000"/>
                </a:lnSpc>
                <a:spcBef>
                  <a:spcPts val="0"/>
                </a:spcBef>
                <a:spcAft>
                  <a:spcPts val="0"/>
                </a:spcAft>
                <a:buClr>
                  <a:srgbClr val="FFFFFF"/>
                </a:buClr>
                <a:buSzPts val="2400"/>
                <a:buFont typeface="Helvetica Neue"/>
                <a:buNone/>
              </a:pPr>
              <a:r>
                <a:rPr lang="en-US" sz="2400" b="0" i="0" u="none" strike="noStrike" cap="none">
                  <a:solidFill>
                    <a:srgbClr val="FFFFFF"/>
                  </a:solidFill>
                  <a:latin typeface="Helvetica Neue"/>
                  <a:ea typeface="Helvetica Neue"/>
                  <a:cs typeface="Helvetica Neue"/>
                  <a:sym typeface="Helvetica Neue"/>
                </a:rPr>
                <a:t>	If you see these message, type	</a:t>
              </a:r>
              <a:endParaRPr sz="1400" b="0" i="0" u="none" strike="noStrike" cap="none">
                <a:solidFill>
                  <a:srgbClr val="000000"/>
                </a:solidFill>
                <a:latin typeface="Arial"/>
                <a:ea typeface="Arial"/>
                <a:cs typeface="Arial"/>
                <a:sym typeface="Arial"/>
              </a:endParaRPr>
            </a:p>
            <a:p>
              <a:pPr marL="0" marR="0" lvl="1" indent="228600" algn="l" rtl="0">
                <a:lnSpc>
                  <a:spcPct val="100000"/>
                </a:lnSpc>
                <a:spcBef>
                  <a:spcPts val="0"/>
                </a:spcBef>
                <a:spcAft>
                  <a:spcPts val="0"/>
                </a:spcAft>
                <a:buClr>
                  <a:srgbClr val="FFFFFF"/>
                </a:buClr>
                <a:buSzPts val="2400"/>
                <a:buFont typeface="Helvetica Neue"/>
                <a:buNone/>
              </a:pPr>
              <a:r>
                <a:rPr lang="en-US" sz="2400" b="0" i="0" u="none" strike="noStrike" cap="none">
                  <a:solidFill>
                    <a:srgbClr val="FFFFFF"/>
                  </a:solidFill>
                  <a:latin typeface="Helvetica Neue"/>
                  <a:ea typeface="Helvetica Neue"/>
                  <a:cs typeface="Helvetica Neue"/>
                  <a:sym typeface="Helvetica Neue"/>
                </a:rPr>
                <a:t>	git config --global user.name "{name}"</a:t>
              </a:r>
              <a:endParaRPr sz="1400" b="0" i="0" u="none" strike="noStrike" cap="none">
                <a:solidFill>
                  <a:srgbClr val="000000"/>
                </a:solidFill>
                <a:latin typeface="Arial"/>
                <a:ea typeface="Arial"/>
                <a:cs typeface="Arial"/>
                <a:sym typeface="Arial"/>
              </a:endParaRPr>
            </a:p>
            <a:p>
              <a:pPr marL="0" marR="0" lvl="1" indent="228600" algn="l" rtl="0">
                <a:lnSpc>
                  <a:spcPct val="100000"/>
                </a:lnSpc>
                <a:spcBef>
                  <a:spcPts val="0"/>
                </a:spcBef>
                <a:spcAft>
                  <a:spcPts val="0"/>
                </a:spcAft>
                <a:buClr>
                  <a:srgbClr val="FFFFFF"/>
                </a:buClr>
                <a:buSzPts val="2400"/>
                <a:buFont typeface="Helvetica Neue"/>
                <a:buNone/>
              </a:pPr>
              <a:r>
                <a:rPr lang="en-US" sz="2400" b="0" i="0" u="none" strike="noStrike" cap="none">
                  <a:solidFill>
                    <a:srgbClr val="FFFFFF"/>
                  </a:solidFill>
                  <a:latin typeface="Helvetica Neue"/>
                  <a:ea typeface="Helvetica Neue"/>
                  <a:cs typeface="Helvetica Neue"/>
                  <a:sym typeface="Helvetica Neue"/>
                </a:rPr>
                <a:t>	git config --global user.email "{email}" </a:t>
              </a:r>
              <a:endParaRPr sz="1400" b="0" i="0" u="none" strike="noStrike" cap="none">
                <a:solidFill>
                  <a:srgbClr val="000000"/>
                </a:solidFill>
                <a:latin typeface="Arial"/>
                <a:ea typeface="Arial"/>
                <a:cs typeface="Arial"/>
                <a:sym typeface="Arial"/>
              </a:endParaRPr>
            </a:p>
            <a:p>
              <a:pPr marL="0" marR="0" lvl="1" indent="228600" algn="l" rtl="0">
                <a:lnSpc>
                  <a:spcPct val="100000"/>
                </a:lnSpc>
                <a:spcBef>
                  <a:spcPts val="0"/>
                </a:spcBef>
                <a:spcAft>
                  <a:spcPts val="0"/>
                </a:spcAft>
                <a:buClr>
                  <a:srgbClr val="FFFFFF"/>
                </a:buClr>
                <a:buSzPts val="3600"/>
                <a:buFont typeface="Helvetica Neue"/>
                <a:buNone/>
              </a:pPr>
              <a:endParaRPr sz="3600" b="0" i="0" u="none" strike="noStrike" cap="none">
                <a:solidFill>
                  <a:srgbClr val="000000"/>
                </a:solidFill>
                <a:latin typeface="Helvetica Neue"/>
                <a:ea typeface="Helvetica Neue"/>
                <a:cs typeface="Helvetica Neue"/>
                <a:sym typeface="Helvetica Neue"/>
              </a:endParaRPr>
            </a:p>
            <a:p>
              <a:pPr marL="0" marR="0" lvl="1" indent="228600" algn="l" rtl="0">
                <a:lnSpc>
                  <a:spcPct val="100000"/>
                </a:lnSpc>
                <a:spcBef>
                  <a:spcPts val="0"/>
                </a:spcBef>
                <a:spcAft>
                  <a:spcPts val="0"/>
                </a:spcAft>
                <a:buClr>
                  <a:srgbClr val="FFFFFF"/>
                </a:buClr>
                <a:buSzPts val="2400"/>
                <a:buFont typeface="Helvetica Neue"/>
                <a:buNone/>
              </a:pPr>
              <a:r>
                <a:rPr lang="en-US" sz="2400" b="0" i="0" u="none" strike="noStrike" cap="none">
                  <a:solidFill>
                    <a:srgbClr val="FFFFFF"/>
                  </a:solidFill>
                  <a:latin typeface="Helvetica Neue"/>
                  <a:ea typeface="Helvetica Neue"/>
                  <a:cs typeface="Helvetica Neue"/>
                  <a:sym typeface="Helvetica Neue"/>
                </a:rPr>
                <a:t>	{email} is the email you use on gitlab</a:t>
              </a:r>
              <a:endParaRPr sz="1400" b="0" i="0" u="none" strike="noStrike" cap="none">
                <a:solidFill>
                  <a:srgbClr val="000000"/>
                </a:solidFill>
                <a:latin typeface="Arial"/>
                <a:ea typeface="Arial"/>
                <a:cs typeface="Arial"/>
                <a:sym typeface="Arial"/>
              </a:endParaRPr>
            </a:p>
          </p:txBody>
        </p:sp>
      </p:grpSp>
      <p:sp>
        <p:nvSpPr>
          <p:cNvPr id="1004" name="Google Shape;1004;p79"/>
          <p:cNvSpPr txBox="1">
            <a:spLocks noGrp="1"/>
          </p:cNvSpPr>
          <p:nvPr>
            <p:ph type="sldNum" idx="12"/>
          </p:nvPr>
        </p:nvSpPr>
        <p:spPr>
          <a:xfrm>
            <a:off x="6311798" y="9251950"/>
            <a:ext cx="368504" cy="381000"/>
          </a:xfrm>
          <a:prstGeom prst="rect">
            <a:avLst/>
          </a:prstGeom>
          <a:noFill/>
          <a:ln>
            <a:noFill/>
          </a:ln>
        </p:spPr>
        <p:txBody>
          <a:bodyPr spcFirstLastPara="1" wrap="square" lIns="50800" tIns="50800" rIns="50800" bIns="50800" anchor="t" anchorCtr="0">
            <a:spAutoFit/>
          </a:bodyPr>
          <a:lstStyle/>
          <a:p>
            <a:pPr marL="0" lvl="0" indent="0" algn="ctr" rtl="0">
              <a:lnSpc>
                <a:spcPct val="100000"/>
              </a:lnSpc>
              <a:spcBef>
                <a:spcPts val="0"/>
              </a:spcBef>
              <a:spcAft>
                <a:spcPts val="0"/>
              </a:spcAft>
              <a:buClr>
                <a:srgbClr val="000000"/>
              </a:buClr>
              <a:buSzPts val="1800"/>
              <a:buFont typeface="Helvetica Neue Light"/>
              <a:buNone/>
            </a:pPr>
            <a:fld id="{00000000-1234-1234-1234-123412341234}" type="slidenum">
              <a:rPr lang="en-US"/>
              <a:t>101</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01"/>
                                        </p:tgtEl>
                                        <p:attrNameLst>
                                          <p:attrName>style.visibility</p:attrName>
                                        </p:attrNameLst>
                                      </p:cBhvr>
                                      <p:to>
                                        <p:strVal val="visible"/>
                                      </p:to>
                                    </p:set>
                                    <p:animEffect transition="in" filter="fade">
                                      <p:cBhvr>
                                        <p:cTn id="7" dur="499"/>
                                        <p:tgtEl>
                                          <p:spTgt spid="10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1008"/>
        <p:cNvGrpSpPr/>
        <p:nvPr/>
      </p:nvGrpSpPr>
      <p:grpSpPr>
        <a:xfrm>
          <a:off x="0" y="0"/>
          <a:ext cx="0" cy="0"/>
          <a:chOff x="0" y="0"/>
          <a:chExt cx="0" cy="0"/>
        </a:xfrm>
      </p:grpSpPr>
      <p:sp>
        <p:nvSpPr>
          <p:cNvPr id="1009" name="Google Shape;1009;p80"/>
          <p:cNvSpPr txBox="1">
            <a:spLocks noGrp="1"/>
          </p:cNvSpPr>
          <p:nvPr>
            <p:ph type="title"/>
          </p:nvPr>
        </p:nvSpPr>
        <p:spPr>
          <a:xfrm>
            <a:off x="952500" y="444500"/>
            <a:ext cx="11099800" cy="2159000"/>
          </a:xfrm>
          <a:prstGeom prst="rect">
            <a:avLst/>
          </a:prstGeom>
          <a:noFill/>
          <a:ln>
            <a:noFill/>
          </a:ln>
        </p:spPr>
        <p:txBody>
          <a:bodyPr spcFirstLastPara="1" wrap="square" lIns="50800" tIns="50800" rIns="50800" bIns="50800" anchor="ctr" anchorCtr="0">
            <a:normAutofit/>
          </a:bodyPr>
          <a:lstStyle/>
          <a:p>
            <a:pPr marL="0" lvl="0" indent="0" algn="ctr" rtl="0">
              <a:lnSpc>
                <a:spcPct val="100000"/>
              </a:lnSpc>
              <a:spcBef>
                <a:spcPts val="0"/>
              </a:spcBef>
              <a:spcAft>
                <a:spcPts val="0"/>
              </a:spcAft>
              <a:buClr>
                <a:srgbClr val="000000"/>
              </a:buClr>
              <a:buSzPts val="8000"/>
              <a:buFont typeface="Helvetica Neue"/>
              <a:buNone/>
            </a:pPr>
            <a:r>
              <a:rPr lang="en-US" sz="8000" b="0" i="0" u="none" strike="noStrike" cap="none">
                <a:solidFill>
                  <a:srgbClr val="000000"/>
                </a:solidFill>
                <a:latin typeface="Helvetica Neue"/>
                <a:ea typeface="Helvetica Neue"/>
                <a:cs typeface="Helvetica Neue"/>
                <a:sym typeface="Helvetica Neue"/>
              </a:rPr>
              <a:t>Workflow</a:t>
            </a:r>
            <a:endParaRPr/>
          </a:p>
        </p:txBody>
      </p:sp>
      <p:sp>
        <p:nvSpPr>
          <p:cNvPr id="1010" name="Google Shape;1010;p80"/>
          <p:cNvSpPr txBox="1">
            <a:spLocks noGrp="1"/>
          </p:cNvSpPr>
          <p:nvPr>
            <p:ph type="body" idx="1"/>
          </p:nvPr>
        </p:nvSpPr>
        <p:spPr>
          <a:xfrm>
            <a:off x="952500" y="2603500"/>
            <a:ext cx="11099800" cy="6286500"/>
          </a:xfrm>
          <a:prstGeom prst="rect">
            <a:avLst/>
          </a:prstGeom>
          <a:noFill/>
          <a:ln>
            <a:noFill/>
          </a:ln>
        </p:spPr>
        <p:txBody>
          <a:bodyPr spcFirstLastPara="1" wrap="square" lIns="50800" tIns="50800" rIns="50800" bIns="50800" anchor="t" anchorCtr="0">
            <a:normAutofit lnSpcReduction="10000"/>
          </a:bodyPr>
          <a:lstStyle/>
          <a:p>
            <a:pPr marL="360045" lvl="0" indent="-360045" algn="l" rtl="0">
              <a:lnSpc>
                <a:spcPct val="100000"/>
              </a:lnSpc>
              <a:spcBef>
                <a:spcPts val="0"/>
              </a:spcBef>
              <a:spcAft>
                <a:spcPts val="0"/>
              </a:spcAft>
              <a:buClr>
                <a:srgbClr val="000000"/>
              </a:buClr>
              <a:buSzPts val="2175"/>
              <a:buFont typeface="Helvetica Neue"/>
              <a:buChar char="•"/>
            </a:pPr>
            <a:r>
              <a:rPr lang="en-US" sz="2900"/>
              <a:t>For each lab, you should follow the workflow below</a:t>
            </a:r>
            <a:endParaRPr/>
          </a:p>
          <a:p>
            <a:pPr marL="1028700" lvl="1" indent="-514350" algn="l" rtl="0">
              <a:lnSpc>
                <a:spcPct val="100000"/>
              </a:lnSpc>
              <a:spcBef>
                <a:spcPts val="3400"/>
              </a:spcBef>
              <a:spcAft>
                <a:spcPts val="0"/>
              </a:spcAft>
              <a:buClr>
                <a:srgbClr val="BDC3C7"/>
              </a:buClr>
              <a:buSzPts val="2900"/>
              <a:buFont typeface="Helvetica Neue"/>
              <a:buAutoNum type="arabicPeriod"/>
            </a:pPr>
            <a:r>
              <a:rPr lang="en-US" sz="2900">
                <a:solidFill>
                  <a:srgbClr val="BDC3C7"/>
                </a:solidFill>
              </a:rPr>
              <a:t>Fork our template repository on Gitlab</a:t>
            </a:r>
            <a:endParaRPr/>
          </a:p>
          <a:p>
            <a:pPr marL="1028700" lvl="1" indent="-514350" algn="l" rtl="0">
              <a:lnSpc>
                <a:spcPct val="100000"/>
              </a:lnSpc>
              <a:spcBef>
                <a:spcPts val="3400"/>
              </a:spcBef>
              <a:spcAft>
                <a:spcPts val="0"/>
              </a:spcAft>
              <a:buClr>
                <a:srgbClr val="BDC3C7"/>
              </a:buClr>
              <a:buSzPts val="2900"/>
              <a:buFont typeface="Helvetica Neue"/>
              <a:buAutoNum type="arabicPeriod"/>
            </a:pPr>
            <a:r>
              <a:rPr lang="en-US" sz="2900">
                <a:solidFill>
                  <a:srgbClr val="BDC3C7"/>
                </a:solidFill>
              </a:rPr>
              <a:t>Clone the </a:t>
            </a:r>
            <a:r>
              <a:rPr lang="en-US" b="1"/>
              <a:t>forked</a:t>
            </a:r>
            <a:r>
              <a:rPr lang="en-US" sz="2900">
                <a:solidFill>
                  <a:srgbClr val="BDC3C7"/>
                </a:solidFill>
              </a:rPr>
              <a:t> repository to your computer</a:t>
            </a:r>
            <a:endParaRPr/>
          </a:p>
          <a:p>
            <a:pPr marL="1028700" lvl="1" indent="-514350" algn="l" rtl="0">
              <a:lnSpc>
                <a:spcPct val="100000"/>
              </a:lnSpc>
              <a:spcBef>
                <a:spcPts val="3400"/>
              </a:spcBef>
              <a:spcAft>
                <a:spcPts val="0"/>
              </a:spcAft>
              <a:buClr>
                <a:srgbClr val="BDC3C7"/>
              </a:buClr>
              <a:buSzPts val="2900"/>
              <a:buFont typeface="Helvetica Neue"/>
              <a:buAutoNum type="arabicPeriod"/>
            </a:pPr>
            <a:r>
              <a:rPr lang="en-US" sz="2900">
                <a:solidFill>
                  <a:srgbClr val="BDC3C7"/>
                </a:solidFill>
              </a:rPr>
              <a:t>Finish your lab</a:t>
            </a:r>
            <a:endParaRPr/>
          </a:p>
          <a:p>
            <a:pPr marL="1028700" lvl="1" indent="-514350" algn="l" rtl="0">
              <a:lnSpc>
                <a:spcPct val="100000"/>
              </a:lnSpc>
              <a:spcBef>
                <a:spcPts val="3400"/>
              </a:spcBef>
              <a:spcAft>
                <a:spcPts val="0"/>
              </a:spcAft>
              <a:buClr>
                <a:srgbClr val="BDC3C7"/>
              </a:buClr>
              <a:buSzPts val="2900"/>
              <a:buFont typeface="Helvetica Neue"/>
              <a:buAutoNum type="arabicPeriod"/>
            </a:pPr>
            <a:r>
              <a:rPr lang="en-US" sz="2900">
                <a:solidFill>
                  <a:srgbClr val="BDC3C7"/>
                </a:solidFill>
              </a:rPr>
              <a:t>Commit in your computer</a:t>
            </a:r>
            <a:endParaRPr/>
          </a:p>
          <a:p>
            <a:pPr marL="1028700" lvl="1" indent="-514350" algn="l" rtl="0">
              <a:lnSpc>
                <a:spcPct val="100000"/>
              </a:lnSpc>
              <a:spcBef>
                <a:spcPts val="3400"/>
              </a:spcBef>
              <a:spcAft>
                <a:spcPts val="0"/>
              </a:spcAft>
              <a:buClr>
                <a:srgbClr val="262626"/>
              </a:buClr>
              <a:buSzPts val="2900"/>
              <a:buFont typeface="Helvetica Neue"/>
              <a:buAutoNum type="arabicPeriod"/>
            </a:pPr>
            <a:r>
              <a:rPr lang="en-US" sz="2900">
                <a:solidFill>
                  <a:srgbClr val="262626"/>
                </a:solidFill>
              </a:rPr>
              <a:t>Push to Gitlab</a:t>
            </a:r>
            <a:endParaRPr/>
          </a:p>
          <a:p>
            <a:pPr marL="1028700" lvl="1" indent="-514350" algn="l" rtl="0">
              <a:lnSpc>
                <a:spcPct val="100000"/>
              </a:lnSpc>
              <a:spcBef>
                <a:spcPts val="3400"/>
              </a:spcBef>
              <a:spcAft>
                <a:spcPts val="0"/>
              </a:spcAft>
              <a:buClr>
                <a:srgbClr val="BDC3C7"/>
              </a:buClr>
              <a:buSzPts val="2900"/>
              <a:buFont typeface="Helvetica Neue"/>
              <a:buAutoNum type="arabicPeriod"/>
            </a:pPr>
            <a:r>
              <a:rPr lang="en-US" sz="2900">
                <a:solidFill>
                  <a:srgbClr val="BDC3C7"/>
                </a:solidFill>
              </a:rPr>
              <a:t>Send merge request of </a:t>
            </a:r>
            <a:r>
              <a:rPr lang="en-US" b="1"/>
              <a:t>your branch</a:t>
            </a:r>
            <a:r>
              <a:rPr lang="en-US" sz="2900">
                <a:solidFill>
                  <a:srgbClr val="BDC3C7"/>
                </a:solidFill>
              </a:rPr>
              <a:t> to our template repository</a:t>
            </a:r>
            <a:endParaRPr/>
          </a:p>
        </p:txBody>
      </p:sp>
      <p:sp>
        <p:nvSpPr>
          <p:cNvPr id="1011" name="Google Shape;1011;p80"/>
          <p:cNvSpPr txBox="1">
            <a:spLocks noGrp="1"/>
          </p:cNvSpPr>
          <p:nvPr>
            <p:ph type="sldNum" idx="12"/>
          </p:nvPr>
        </p:nvSpPr>
        <p:spPr>
          <a:xfrm>
            <a:off x="6311798" y="9251950"/>
            <a:ext cx="368504" cy="381000"/>
          </a:xfrm>
          <a:prstGeom prst="rect">
            <a:avLst/>
          </a:prstGeom>
          <a:noFill/>
          <a:ln>
            <a:noFill/>
          </a:ln>
        </p:spPr>
        <p:txBody>
          <a:bodyPr spcFirstLastPara="1" wrap="square" lIns="50800" tIns="50800" rIns="50800" bIns="50800" anchor="t" anchorCtr="0">
            <a:spAutoFit/>
          </a:bodyPr>
          <a:lstStyle/>
          <a:p>
            <a:pPr marL="0" lvl="0" indent="0" algn="ctr" rtl="0">
              <a:lnSpc>
                <a:spcPct val="100000"/>
              </a:lnSpc>
              <a:spcBef>
                <a:spcPts val="0"/>
              </a:spcBef>
              <a:spcAft>
                <a:spcPts val="0"/>
              </a:spcAft>
              <a:buClr>
                <a:srgbClr val="000000"/>
              </a:buClr>
              <a:buSzPts val="1800"/>
              <a:buFont typeface="Helvetica Neue Light"/>
              <a:buNone/>
            </a:pPr>
            <a:fld id="{00000000-1234-1234-1234-123412341234}" type="slidenum">
              <a:rPr lang="en-US"/>
              <a:t>102</a:t>
            </a:fld>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solidFill>
          <a:srgbClr val="252D35"/>
        </a:solidFill>
        <a:effectLst/>
      </p:bgPr>
    </p:bg>
    <p:spTree>
      <p:nvGrpSpPr>
        <p:cNvPr id="1" name="Shape 1015"/>
        <p:cNvGrpSpPr/>
        <p:nvPr/>
      </p:nvGrpSpPr>
      <p:grpSpPr>
        <a:xfrm>
          <a:off x="0" y="0"/>
          <a:ext cx="0" cy="0"/>
          <a:chOff x="0" y="0"/>
          <a:chExt cx="0" cy="0"/>
        </a:xfrm>
      </p:grpSpPr>
      <p:pic>
        <p:nvPicPr>
          <p:cNvPr id="1016" name="Google Shape;1016;p81" descr="pasted-image.png"/>
          <p:cNvPicPr preferRelativeResize="0"/>
          <p:nvPr/>
        </p:nvPicPr>
        <p:blipFill rotWithShape="1">
          <a:blip r:embed="rId3">
            <a:alphaModFix/>
          </a:blip>
          <a:srcRect/>
          <a:stretch/>
        </p:blipFill>
        <p:spPr>
          <a:xfrm>
            <a:off x="0" y="812800"/>
            <a:ext cx="13004800" cy="8128000"/>
          </a:xfrm>
          <a:prstGeom prst="rect">
            <a:avLst/>
          </a:prstGeom>
          <a:noFill/>
          <a:ln>
            <a:noFill/>
          </a:ln>
        </p:spPr>
      </p:pic>
      <p:pic>
        <p:nvPicPr>
          <p:cNvPr id="1017" name="Google Shape;1017;p81" descr="pasted-image.png"/>
          <p:cNvPicPr preferRelativeResize="0"/>
          <p:nvPr/>
        </p:nvPicPr>
        <p:blipFill rotWithShape="1">
          <a:blip r:embed="rId3">
            <a:alphaModFix/>
          </a:blip>
          <a:srcRect t="5150"/>
          <a:stretch/>
        </p:blipFill>
        <p:spPr>
          <a:xfrm>
            <a:off x="0" y="837752"/>
            <a:ext cx="13004800" cy="7709349"/>
          </a:xfrm>
          <a:prstGeom prst="rect">
            <a:avLst/>
          </a:prstGeom>
          <a:noFill/>
          <a:ln>
            <a:noFill/>
          </a:ln>
        </p:spPr>
      </p:pic>
      <p:grpSp>
        <p:nvGrpSpPr>
          <p:cNvPr id="1018" name="Google Shape;1018;p81"/>
          <p:cNvGrpSpPr/>
          <p:nvPr/>
        </p:nvGrpSpPr>
        <p:grpSpPr>
          <a:xfrm>
            <a:off x="5971975" y="1041400"/>
            <a:ext cx="4710117" cy="662783"/>
            <a:chOff x="-1" y="0"/>
            <a:chExt cx="4710116" cy="662782"/>
          </a:xfrm>
        </p:grpSpPr>
        <p:sp>
          <p:nvSpPr>
            <p:cNvPr id="1019" name="Google Shape;1019;p81"/>
            <p:cNvSpPr/>
            <p:nvPr/>
          </p:nvSpPr>
          <p:spPr>
            <a:xfrm>
              <a:off x="0" y="0"/>
              <a:ext cx="4710115" cy="662782"/>
            </a:xfrm>
            <a:custGeom>
              <a:avLst/>
              <a:gdLst/>
              <a:ahLst/>
              <a:cxnLst/>
              <a:rect l="l" t="t" r="r" b="b"/>
              <a:pathLst>
                <a:path w="21600" h="21600" extrusionOk="0">
                  <a:moveTo>
                    <a:pt x="1554" y="0"/>
                  </a:moveTo>
                  <a:lnTo>
                    <a:pt x="972" y="5381"/>
                  </a:lnTo>
                  <a:lnTo>
                    <a:pt x="291" y="5381"/>
                  </a:lnTo>
                  <a:cubicBezTo>
                    <a:pt x="130" y="5381"/>
                    <a:pt x="0" y="6307"/>
                    <a:pt x="0" y="7450"/>
                  </a:cubicBezTo>
                  <a:lnTo>
                    <a:pt x="0" y="19531"/>
                  </a:lnTo>
                  <a:cubicBezTo>
                    <a:pt x="0" y="20673"/>
                    <a:pt x="130" y="21600"/>
                    <a:pt x="291" y="21600"/>
                  </a:cubicBezTo>
                  <a:lnTo>
                    <a:pt x="21309" y="21600"/>
                  </a:lnTo>
                  <a:cubicBezTo>
                    <a:pt x="21470" y="21600"/>
                    <a:pt x="21600" y="20673"/>
                    <a:pt x="21600" y="19531"/>
                  </a:cubicBezTo>
                  <a:lnTo>
                    <a:pt x="21600" y="7450"/>
                  </a:lnTo>
                  <a:cubicBezTo>
                    <a:pt x="21600" y="6307"/>
                    <a:pt x="21470" y="5381"/>
                    <a:pt x="21309" y="5381"/>
                  </a:cubicBezTo>
                  <a:lnTo>
                    <a:pt x="2139" y="5381"/>
                  </a:lnTo>
                  <a:lnTo>
                    <a:pt x="1554" y="0"/>
                  </a:lnTo>
                  <a:close/>
                </a:path>
              </a:pathLst>
            </a:custGeom>
            <a:solidFill>
              <a:srgbClr val="D55657"/>
            </a:solidFill>
            <a:ln>
              <a:noFill/>
            </a:ln>
            <a:effectLst>
              <a:outerShdw blurRad="38100" dist="25400" dir="5400000" rotWithShape="0">
                <a:srgbClr val="000000">
                  <a:alpha val="49019"/>
                </a:srgbClr>
              </a:outerShdw>
            </a:effectLst>
          </p:spPr>
          <p:txBody>
            <a:bodyPr spcFirstLastPara="1" wrap="square" lIns="50800" tIns="50800" rIns="50800" bIns="50800" anchor="ctr" anchorCtr="0">
              <a:noAutofit/>
            </a:bodyPr>
            <a:lstStyle/>
            <a:p>
              <a:pPr marL="0" marR="0" lvl="0" indent="228600" algn="l" rtl="0">
                <a:lnSpc>
                  <a:spcPct val="100000"/>
                </a:lnSpc>
                <a:spcBef>
                  <a:spcPts val="0"/>
                </a:spcBef>
                <a:spcAft>
                  <a:spcPts val="0"/>
                </a:spcAft>
                <a:buClr>
                  <a:srgbClr val="FFFFFF"/>
                </a:buClr>
                <a:buSzPts val="3600"/>
                <a:buFont typeface="Helvetica Neue"/>
                <a:buNone/>
              </a:pPr>
              <a:endParaRPr sz="3600" b="0" i="0" u="none" strike="noStrike" cap="none">
                <a:solidFill>
                  <a:srgbClr val="000000"/>
                </a:solidFill>
                <a:latin typeface="Helvetica Neue"/>
                <a:ea typeface="Helvetica Neue"/>
                <a:cs typeface="Helvetica Neue"/>
                <a:sym typeface="Helvetica Neue"/>
              </a:endParaRPr>
            </a:p>
          </p:txBody>
        </p:sp>
        <p:sp>
          <p:nvSpPr>
            <p:cNvPr id="1020" name="Google Shape;1020;p81"/>
            <p:cNvSpPr txBox="1"/>
            <p:nvPr/>
          </p:nvSpPr>
          <p:spPr>
            <a:xfrm>
              <a:off x="-1" y="96440"/>
              <a:ext cx="4710116" cy="469901"/>
            </a:xfrm>
            <a:prstGeom prst="rect">
              <a:avLst/>
            </a:prstGeom>
            <a:noFill/>
            <a:ln>
              <a:noFill/>
            </a:ln>
          </p:spPr>
          <p:txBody>
            <a:bodyPr spcFirstLastPara="1" wrap="square" lIns="50800" tIns="50800" rIns="50800" bIns="50800" anchor="ctr" anchorCtr="0">
              <a:spAutoFit/>
            </a:bodyPr>
            <a:lstStyle/>
            <a:p>
              <a:pPr marL="0" marR="0" lvl="1" indent="228600" algn="l" rtl="0">
                <a:lnSpc>
                  <a:spcPct val="100000"/>
                </a:lnSpc>
                <a:spcBef>
                  <a:spcPts val="0"/>
                </a:spcBef>
                <a:spcAft>
                  <a:spcPts val="0"/>
                </a:spcAft>
                <a:buClr>
                  <a:srgbClr val="FFFFFF"/>
                </a:buClr>
                <a:buSzPts val="2400"/>
                <a:buFont typeface="Helvetica Neue"/>
                <a:buNone/>
              </a:pPr>
              <a:r>
                <a:rPr lang="en-US" sz="2400" b="0" i="0" u="none" strike="noStrike" cap="none">
                  <a:solidFill>
                    <a:srgbClr val="FFFFFF"/>
                  </a:solidFill>
                  <a:latin typeface="Helvetica Neue"/>
                  <a:ea typeface="Helvetica Neue"/>
                  <a:cs typeface="Helvetica Neue"/>
                  <a:sym typeface="Helvetica Neue"/>
                </a:rPr>
                <a:t>Type "git push -u origin master"</a:t>
              </a:r>
              <a:endParaRPr sz="1400" b="0" i="0" u="none" strike="noStrike" cap="none">
                <a:solidFill>
                  <a:srgbClr val="000000"/>
                </a:solidFill>
                <a:latin typeface="Arial"/>
                <a:ea typeface="Arial"/>
                <a:cs typeface="Arial"/>
                <a:sym typeface="Arial"/>
              </a:endParaRPr>
            </a:p>
          </p:txBody>
        </p:sp>
      </p:grpSp>
      <p:sp>
        <p:nvSpPr>
          <p:cNvPr id="1021" name="Google Shape;1021;p81"/>
          <p:cNvSpPr txBox="1">
            <a:spLocks noGrp="1"/>
          </p:cNvSpPr>
          <p:nvPr>
            <p:ph type="sldNum" idx="12"/>
          </p:nvPr>
        </p:nvSpPr>
        <p:spPr>
          <a:xfrm>
            <a:off x="6311798" y="9251950"/>
            <a:ext cx="368504" cy="381000"/>
          </a:xfrm>
          <a:prstGeom prst="rect">
            <a:avLst/>
          </a:prstGeom>
          <a:noFill/>
          <a:ln>
            <a:noFill/>
          </a:ln>
        </p:spPr>
        <p:txBody>
          <a:bodyPr spcFirstLastPara="1" wrap="square" lIns="50800" tIns="50800" rIns="50800" bIns="50800" anchor="t" anchorCtr="0">
            <a:spAutoFit/>
          </a:bodyPr>
          <a:lstStyle/>
          <a:p>
            <a:pPr marL="0" lvl="0" indent="0" algn="ctr" rtl="0">
              <a:lnSpc>
                <a:spcPct val="100000"/>
              </a:lnSpc>
              <a:spcBef>
                <a:spcPts val="0"/>
              </a:spcBef>
              <a:spcAft>
                <a:spcPts val="0"/>
              </a:spcAft>
              <a:buClr>
                <a:srgbClr val="000000"/>
              </a:buClr>
              <a:buSzPts val="1800"/>
              <a:buFont typeface="Helvetica Neue Light"/>
              <a:buNone/>
            </a:pPr>
            <a:fld id="{00000000-1234-1234-1234-123412341234}" type="slidenum">
              <a:rPr lang="en-US"/>
              <a:t>103</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18"/>
                                        </p:tgtEl>
                                        <p:attrNameLst>
                                          <p:attrName>style.visibility</p:attrName>
                                        </p:attrNameLst>
                                      </p:cBhvr>
                                      <p:to>
                                        <p:strVal val="visible"/>
                                      </p:to>
                                    </p:set>
                                    <p:animEffect transition="in" filter="fade">
                                      <p:cBhvr>
                                        <p:cTn id="7" dur="499"/>
                                        <p:tgtEl>
                                          <p:spTgt spid="10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1025"/>
        <p:cNvGrpSpPr/>
        <p:nvPr/>
      </p:nvGrpSpPr>
      <p:grpSpPr>
        <a:xfrm>
          <a:off x="0" y="0"/>
          <a:ext cx="0" cy="0"/>
          <a:chOff x="0" y="0"/>
          <a:chExt cx="0" cy="0"/>
        </a:xfrm>
      </p:grpSpPr>
      <p:sp>
        <p:nvSpPr>
          <p:cNvPr id="1026" name="Google Shape;1026;p82"/>
          <p:cNvSpPr txBox="1">
            <a:spLocks noGrp="1"/>
          </p:cNvSpPr>
          <p:nvPr>
            <p:ph type="title"/>
          </p:nvPr>
        </p:nvSpPr>
        <p:spPr>
          <a:xfrm>
            <a:off x="952500" y="444500"/>
            <a:ext cx="11099800" cy="2159000"/>
          </a:xfrm>
          <a:prstGeom prst="rect">
            <a:avLst/>
          </a:prstGeom>
          <a:noFill/>
          <a:ln>
            <a:noFill/>
          </a:ln>
        </p:spPr>
        <p:txBody>
          <a:bodyPr spcFirstLastPara="1" wrap="square" lIns="50800" tIns="50800" rIns="50800" bIns="50800" anchor="ctr" anchorCtr="0">
            <a:normAutofit/>
          </a:bodyPr>
          <a:lstStyle/>
          <a:p>
            <a:pPr marL="0" lvl="0" indent="0" algn="ctr" rtl="0">
              <a:lnSpc>
                <a:spcPct val="100000"/>
              </a:lnSpc>
              <a:spcBef>
                <a:spcPts val="0"/>
              </a:spcBef>
              <a:spcAft>
                <a:spcPts val="0"/>
              </a:spcAft>
              <a:buClr>
                <a:srgbClr val="000000"/>
              </a:buClr>
              <a:buSzPts val="8000"/>
              <a:buFont typeface="Helvetica Neue"/>
              <a:buNone/>
            </a:pPr>
            <a:r>
              <a:rPr lang="en-US" sz="8000" b="0" i="0" u="none" strike="noStrike" cap="none">
                <a:solidFill>
                  <a:srgbClr val="000000"/>
                </a:solidFill>
                <a:latin typeface="Helvetica Neue"/>
                <a:ea typeface="Helvetica Neue"/>
                <a:cs typeface="Helvetica Neue"/>
                <a:sym typeface="Helvetica Neue"/>
              </a:rPr>
              <a:t>Workflow</a:t>
            </a:r>
            <a:endParaRPr/>
          </a:p>
        </p:txBody>
      </p:sp>
      <p:sp>
        <p:nvSpPr>
          <p:cNvPr id="1027" name="Google Shape;1027;p82"/>
          <p:cNvSpPr txBox="1">
            <a:spLocks noGrp="1"/>
          </p:cNvSpPr>
          <p:nvPr>
            <p:ph type="body" idx="1"/>
          </p:nvPr>
        </p:nvSpPr>
        <p:spPr>
          <a:xfrm>
            <a:off x="952500" y="2603500"/>
            <a:ext cx="11099800" cy="6286500"/>
          </a:xfrm>
          <a:prstGeom prst="rect">
            <a:avLst/>
          </a:prstGeom>
          <a:noFill/>
          <a:ln>
            <a:noFill/>
          </a:ln>
        </p:spPr>
        <p:txBody>
          <a:bodyPr spcFirstLastPara="1" wrap="square" lIns="50800" tIns="50800" rIns="50800" bIns="50800" anchor="t" anchorCtr="0">
            <a:normAutofit lnSpcReduction="10000"/>
          </a:bodyPr>
          <a:lstStyle/>
          <a:p>
            <a:pPr marL="360045" lvl="0" indent="-360045" algn="l" rtl="0">
              <a:lnSpc>
                <a:spcPct val="100000"/>
              </a:lnSpc>
              <a:spcBef>
                <a:spcPts val="0"/>
              </a:spcBef>
              <a:spcAft>
                <a:spcPts val="0"/>
              </a:spcAft>
              <a:buClr>
                <a:srgbClr val="000000"/>
              </a:buClr>
              <a:buSzPts val="2175"/>
              <a:buFont typeface="Helvetica Neue"/>
              <a:buChar char="•"/>
            </a:pPr>
            <a:r>
              <a:rPr lang="en-US" sz="2900"/>
              <a:t>For each lab, you should follow the workflow below</a:t>
            </a:r>
            <a:endParaRPr/>
          </a:p>
          <a:p>
            <a:pPr marL="1028700" lvl="1" indent="-514350" algn="l" rtl="0">
              <a:lnSpc>
                <a:spcPct val="100000"/>
              </a:lnSpc>
              <a:spcBef>
                <a:spcPts val="3400"/>
              </a:spcBef>
              <a:spcAft>
                <a:spcPts val="0"/>
              </a:spcAft>
              <a:buClr>
                <a:srgbClr val="BDC3C7"/>
              </a:buClr>
              <a:buSzPts val="2900"/>
              <a:buFont typeface="Helvetica Neue"/>
              <a:buAutoNum type="arabicPeriod"/>
            </a:pPr>
            <a:r>
              <a:rPr lang="en-US" sz="2900">
                <a:solidFill>
                  <a:srgbClr val="BDC3C7"/>
                </a:solidFill>
              </a:rPr>
              <a:t>Fork our template repository on Gitlab</a:t>
            </a:r>
            <a:endParaRPr/>
          </a:p>
          <a:p>
            <a:pPr marL="1028700" lvl="1" indent="-514350" algn="l" rtl="0">
              <a:lnSpc>
                <a:spcPct val="100000"/>
              </a:lnSpc>
              <a:spcBef>
                <a:spcPts val="3400"/>
              </a:spcBef>
              <a:spcAft>
                <a:spcPts val="0"/>
              </a:spcAft>
              <a:buClr>
                <a:srgbClr val="BDC3C7"/>
              </a:buClr>
              <a:buSzPts val="2900"/>
              <a:buFont typeface="Helvetica Neue"/>
              <a:buAutoNum type="arabicPeriod"/>
            </a:pPr>
            <a:r>
              <a:rPr lang="en-US" sz="2900">
                <a:solidFill>
                  <a:srgbClr val="BDC3C7"/>
                </a:solidFill>
              </a:rPr>
              <a:t>Clone the </a:t>
            </a:r>
            <a:r>
              <a:rPr lang="en-US" b="1"/>
              <a:t>forked</a:t>
            </a:r>
            <a:r>
              <a:rPr lang="en-US" sz="2900">
                <a:solidFill>
                  <a:srgbClr val="BDC3C7"/>
                </a:solidFill>
              </a:rPr>
              <a:t> repository to your computer</a:t>
            </a:r>
            <a:endParaRPr/>
          </a:p>
          <a:p>
            <a:pPr marL="1028700" lvl="1" indent="-514350" algn="l" rtl="0">
              <a:lnSpc>
                <a:spcPct val="100000"/>
              </a:lnSpc>
              <a:spcBef>
                <a:spcPts val="3400"/>
              </a:spcBef>
              <a:spcAft>
                <a:spcPts val="0"/>
              </a:spcAft>
              <a:buClr>
                <a:srgbClr val="BDC3C7"/>
              </a:buClr>
              <a:buSzPts val="2900"/>
              <a:buFont typeface="Helvetica Neue"/>
              <a:buAutoNum type="arabicPeriod"/>
            </a:pPr>
            <a:r>
              <a:rPr lang="en-US" sz="2900">
                <a:solidFill>
                  <a:srgbClr val="BDC3C7"/>
                </a:solidFill>
              </a:rPr>
              <a:t>Finish your lab</a:t>
            </a:r>
            <a:endParaRPr/>
          </a:p>
          <a:p>
            <a:pPr marL="1028700" lvl="1" indent="-514350" algn="l" rtl="0">
              <a:lnSpc>
                <a:spcPct val="100000"/>
              </a:lnSpc>
              <a:spcBef>
                <a:spcPts val="3400"/>
              </a:spcBef>
              <a:spcAft>
                <a:spcPts val="0"/>
              </a:spcAft>
              <a:buClr>
                <a:srgbClr val="BDC3C7"/>
              </a:buClr>
              <a:buSzPts val="2900"/>
              <a:buFont typeface="Helvetica Neue"/>
              <a:buAutoNum type="arabicPeriod"/>
            </a:pPr>
            <a:r>
              <a:rPr lang="en-US" sz="2900">
                <a:solidFill>
                  <a:srgbClr val="BDC3C7"/>
                </a:solidFill>
              </a:rPr>
              <a:t>Commit in your computer</a:t>
            </a:r>
            <a:endParaRPr/>
          </a:p>
          <a:p>
            <a:pPr marL="1028700" lvl="1" indent="-514350" algn="l" rtl="0">
              <a:lnSpc>
                <a:spcPct val="100000"/>
              </a:lnSpc>
              <a:spcBef>
                <a:spcPts val="3400"/>
              </a:spcBef>
              <a:spcAft>
                <a:spcPts val="0"/>
              </a:spcAft>
              <a:buClr>
                <a:srgbClr val="BDC3C7"/>
              </a:buClr>
              <a:buSzPts val="2900"/>
              <a:buFont typeface="Helvetica Neue"/>
              <a:buAutoNum type="arabicPeriod"/>
            </a:pPr>
            <a:r>
              <a:rPr lang="en-US" sz="2900">
                <a:solidFill>
                  <a:srgbClr val="BDC3C7"/>
                </a:solidFill>
              </a:rPr>
              <a:t>Push to Gitlab</a:t>
            </a:r>
            <a:endParaRPr/>
          </a:p>
          <a:p>
            <a:pPr marL="1028700" lvl="1" indent="-514350" algn="l" rtl="0">
              <a:lnSpc>
                <a:spcPct val="100000"/>
              </a:lnSpc>
              <a:spcBef>
                <a:spcPts val="3400"/>
              </a:spcBef>
              <a:spcAft>
                <a:spcPts val="0"/>
              </a:spcAft>
              <a:buClr>
                <a:srgbClr val="262626"/>
              </a:buClr>
              <a:buSzPts val="2900"/>
              <a:buFont typeface="Helvetica Neue"/>
              <a:buAutoNum type="arabicPeriod"/>
            </a:pPr>
            <a:r>
              <a:rPr lang="en-US" sz="2900">
                <a:solidFill>
                  <a:srgbClr val="262626"/>
                </a:solidFill>
              </a:rPr>
              <a:t>Send merge request of </a:t>
            </a:r>
            <a:r>
              <a:rPr lang="en-US" b="1">
                <a:solidFill>
                  <a:srgbClr val="E24E35"/>
                </a:solidFill>
              </a:rPr>
              <a:t>your branch</a:t>
            </a:r>
            <a:r>
              <a:rPr lang="en-US" sz="2900">
                <a:solidFill>
                  <a:srgbClr val="262626"/>
                </a:solidFill>
              </a:rPr>
              <a:t> to our template repository</a:t>
            </a:r>
            <a:endParaRPr/>
          </a:p>
        </p:txBody>
      </p:sp>
      <p:sp>
        <p:nvSpPr>
          <p:cNvPr id="1028" name="Google Shape;1028;p82"/>
          <p:cNvSpPr txBox="1">
            <a:spLocks noGrp="1"/>
          </p:cNvSpPr>
          <p:nvPr>
            <p:ph type="sldNum" idx="12"/>
          </p:nvPr>
        </p:nvSpPr>
        <p:spPr>
          <a:xfrm>
            <a:off x="6311798" y="9251950"/>
            <a:ext cx="368504" cy="381000"/>
          </a:xfrm>
          <a:prstGeom prst="rect">
            <a:avLst/>
          </a:prstGeom>
          <a:noFill/>
          <a:ln>
            <a:noFill/>
          </a:ln>
        </p:spPr>
        <p:txBody>
          <a:bodyPr spcFirstLastPara="1" wrap="square" lIns="50800" tIns="50800" rIns="50800" bIns="50800" anchor="t" anchorCtr="0">
            <a:spAutoFit/>
          </a:bodyPr>
          <a:lstStyle/>
          <a:p>
            <a:pPr marL="0" lvl="0" indent="0" algn="ctr" rtl="0">
              <a:lnSpc>
                <a:spcPct val="100000"/>
              </a:lnSpc>
              <a:spcBef>
                <a:spcPts val="0"/>
              </a:spcBef>
              <a:spcAft>
                <a:spcPts val="0"/>
              </a:spcAft>
              <a:buClr>
                <a:srgbClr val="000000"/>
              </a:buClr>
              <a:buSzPts val="1800"/>
              <a:buFont typeface="Helvetica Neue Light"/>
              <a:buNone/>
            </a:pPr>
            <a:fld id="{00000000-1234-1234-1234-123412341234}" type="slidenum">
              <a:rPr lang="en-US"/>
              <a:t>104</a:t>
            </a:fld>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solidFill>
          <a:srgbClr val="333C48"/>
        </a:solidFill>
        <a:effectLst/>
      </p:bgPr>
    </p:bg>
    <p:spTree>
      <p:nvGrpSpPr>
        <p:cNvPr id="1" name="Shape 1032"/>
        <p:cNvGrpSpPr/>
        <p:nvPr/>
      </p:nvGrpSpPr>
      <p:grpSpPr>
        <a:xfrm>
          <a:off x="0" y="0"/>
          <a:ext cx="0" cy="0"/>
          <a:chOff x="0" y="0"/>
          <a:chExt cx="0" cy="0"/>
        </a:xfrm>
      </p:grpSpPr>
      <p:sp>
        <p:nvSpPr>
          <p:cNvPr id="1033" name="Google Shape;1033;p83"/>
          <p:cNvSpPr txBox="1">
            <a:spLocks noGrp="1"/>
          </p:cNvSpPr>
          <p:nvPr>
            <p:ph type="sldNum" idx="12"/>
          </p:nvPr>
        </p:nvSpPr>
        <p:spPr>
          <a:xfrm>
            <a:off x="6311798" y="9251950"/>
            <a:ext cx="368504" cy="381000"/>
          </a:xfrm>
          <a:prstGeom prst="rect">
            <a:avLst/>
          </a:prstGeom>
          <a:noFill/>
          <a:ln>
            <a:noFill/>
          </a:ln>
        </p:spPr>
        <p:txBody>
          <a:bodyPr spcFirstLastPara="1" wrap="square" lIns="50800" tIns="50800" rIns="50800" bIns="50800" anchor="t" anchorCtr="0">
            <a:spAutoFit/>
          </a:bodyPr>
          <a:lstStyle/>
          <a:p>
            <a:pPr marL="0" lvl="0" indent="0" algn="ctr" rtl="0">
              <a:lnSpc>
                <a:spcPct val="100000"/>
              </a:lnSpc>
              <a:spcBef>
                <a:spcPts val="0"/>
              </a:spcBef>
              <a:spcAft>
                <a:spcPts val="0"/>
              </a:spcAft>
              <a:buClr>
                <a:srgbClr val="000000"/>
              </a:buClr>
              <a:buSzPts val="1800"/>
              <a:buFont typeface="Helvetica Neue Light"/>
              <a:buNone/>
            </a:pPr>
            <a:fld id="{00000000-1234-1234-1234-123412341234}" type="slidenum">
              <a:rPr lang="en-US"/>
              <a:t>105</a:t>
            </a:fld>
            <a:endParaRPr/>
          </a:p>
        </p:txBody>
      </p:sp>
      <p:pic>
        <p:nvPicPr>
          <p:cNvPr id="1034" name="Google Shape;1034;p83"/>
          <p:cNvPicPr preferRelativeResize="0"/>
          <p:nvPr/>
        </p:nvPicPr>
        <p:blipFill>
          <a:blip r:embed="rId3">
            <a:alphaModFix/>
          </a:blip>
          <a:stretch>
            <a:fillRect/>
          </a:stretch>
        </p:blipFill>
        <p:spPr>
          <a:xfrm>
            <a:off x="0" y="2051047"/>
            <a:ext cx="13004800" cy="5651496"/>
          </a:xfrm>
          <a:prstGeom prst="rect">
            <a:avLst/>
          </a:prstGeom>
          <a:noFill/>
          <a:ln>
            <a:noFill/>
          </a:ln>
        </p:spPr>
      </p:pic>
      <p:grpSp>
        <p:nvGrpSpPr>
          <p:cNvPr id="1035" name="Google Shape;1035;p83"/>
          <p:cNvGrpSpPr/>
          <p:nvPr/>
        </p:nvGrpSpPr>
        <p:grpSpPr>
          <a:xfrm>
            <a:off x="2150009" y="3413136"/>
            <a:ext cx="4064102" cy="497665"/>
            <a:chOff x="275174" y="-833425"/>
            <a:chExt cx="4064100" cy="497664"/>
          </a:xfrm>
        </p:grpSpPr>
        <p:sp>
          <p:nvSpPr>
            <p:cNvPr id="1036" name="Google Shape;1036;p83"/>
            <p:cNvSpPr/>
            <p:nvPr/>
          </p:nvSpPr>
          <p:spPr>
            <a:xfrm>
              <a:off x="275175" y="-833425"/>
              <a:ext cx="4063986" cy="497664"/>
            </a:xfrm>
            <a:custGeom>
              <a:avLst/>
              <a:gdLst/>
              <a:ahLst/>
              <a:cxnLst/>
              <a:rect l="l" t="t" r="r" b="b"/>
              <a:pathLst>
                <a:path w="21600" h="21600" extrusionOk="0">
                  <a:moveTo>
                    <a:pt x="1190" y="0"/>
                  </a:moveTo>
                  <a:cubicBezTo>
                    <a:pt x="1003" y="0"/>
                    <a:pt x="852" y="1234"/>
                    <a:pt x="852" y="2756"/>
                  </a:cubicBezTo>
                  <a:lnTo>
                    <a:pt x="852" y="5719"/>
                  </a:lnTo>
                  <a:lnTo>
                    <a:pt x="0" y="11231"/>
                  </a:lnTo>
                  <a:lnTo>
                    <a:pt x="852" y="16743"/>
                  </a:lnTo>
                  <a:lnTo>
                    <a:pt x="852" y="18844"/>
                  </a:lnTo>
                  <a:cubicBezTo>
                    <a:pt x="852" y="20366"/>
                    <a:pt x="1003" y="21600"/>
                    <a:pt x="1190" y="21600"/>
                  </a:cubicBezTo>
                  <a:lnTo>
                    <a:pt x="21262" y="21600"/>
                  </a:lnTo>
                  <a:cubicBezTo>
                    <a:pt x="21449" y="21600"/>
                    <a:pt x="21600" y="20366"/>
                    <a:pt x="21600" y="18844"/>
                  </a:cubicBezTo>
                  <a:lnTo>
                    <a:pt x="21600" y="2756"/>
                  </a:lnTo>
                  <a:cubicBezTo>
                    <a:pt x="21600" y="1234"/>
                    <a:pt x="21449" y="0"/>
                    <a:pt x="21262" y="0"/>
                  </a:cubicBezTo>
                  <a:lnTo>
                    <a:pt x="1190" y="0"/>
                  </a:lnTo>
                  <a:close/>
                </a:path>
              </a:pathLst>
            </a:custGeom>
            <a:solidFill>
              <a:srgbClr val="D55657"/>
            </a:solidFill>
            <a:ln>
              <a:noFill/>
            </a:ln>
            <a:effectLst>
              <a:outerShdw blurRad="38100" dist="25400" dir="5400000" rotWithShape="0">
                <a:srgbClr val="000000">
                  <a:alpha val="49019"/>
                </a:srgbClr>
              </a:outerShdw>
            </a:effectLst>
          </p:spPr>
          <p:txBody>
            <a:bodyPr spcFirstLastPara="1" wrap="square" lIns="50800" tIns="50800" rIns="50800" bIns="50800" anchor="ctr" anchorCtr="0">
              <a:noAutofit/>
            </a:bodyPr>
            <a:lstStyle/>
            <a:p>
              <a:pPr marL="0" marR="0" lvl="0" indent="228600" algn="l" rtl="0">
                <a:lnSpc>
                  <a:spcPct val="100000"/>
                </a:lnSpc>
                <a:spcBef>
                  <a:spcPts val="0"/>
                </a:spcBef>
                <a:spcAft>
                  <a:spcPts val="0"/>
                </a:spcAft>
                <a:buClr>
                  <a:srgbClr val="FFFFFF"/>
                </a:buClr>
                <a:buSzPts val="3600"/>
                <a:buFont typeface="Helvetica Neue"/>
                <a:buNone/>
              </a:pPr>
              <a:endParaRPr sz="3600" b="0" i="0" u="none" strike="noStrike" cap="none">
                <a:solidFill>
                  <a:srgbClr val="000000"/>
                </a:solidFill>
                <a:latin typeface="Helvetica Neue"/>
                <a:ea typeface="Helvetica Neue"/>
                <a:cs typeface="Helvetica Neue"/>
                <a:sym typeface="Helvetica Neue"/>
              </a:endParaRPr>
            </a:p>
          </p:txBody>
        </p:sp>
        <p:sp>
          <p:nvSpPr>
            <p:cNvPr id="1037" name="Google Shape;1037;p83"/>
            <p:cNvSpPr txBox="1"/>
            <p:nvPr/>
          </p:nvSpPr>
          <p:spPr>
            <a:xfrm>
              <a:off x="275174" y="-819535"/>
              <a:ext cx="4064100" cy="471900"/>
            </a:xfrm>
            <a:prstGeom prst="rect">
              <a:avLst/>
            </a:prstGeom>
            <a:noFill/>
            <a:ln>
              <a:noFill/>
            </a:ln>
          </p:spPr>
          <p:txBody>
            <a:bodyPr spcFirstLastPara="1" wrap="square" lIns="50800" tIns="50800" rIns="50800" bIns="50800" anchor="ctr" anchorCtr="0">
              <a:spAutoFit/>
            </a:bodyPr>
            <a:lstStyle/>
            <a:p>
              <a:pPr marL="0" marR="0" lvl="1" indent="228600" algn="l" rtl="0">
                <a:lnSpc>
                  <a:spcPct val="100000"/>
                </a:lnSpc>
                <a:spcBef>
                  <a:spcPts val="0"/>
                </a:spcBef>
                <a:spcAft>
                  <a:spcPts val="0"/>
                </a:spcAft>
                <a:buClr>
                  <a:srgbClr val="FFFFFF"/>
                </a:buClr>
                <a:buSzPts val="2400"/>
                <a:buFont typeface="Helvetica Neue"/>
                <a:buNone/>
              </a:pPr>
              <a:r>
                <a:rPr lang="en-US" sz="2400" b="0" i="0" u="none" strike="noStrike" cap="none">
                  <a:solidFill>
                    <a:srgbClr val="FFFFFF"/>
                  </a:solidFill>
                  <a:latin typeface="Helvetica Neue"/>
                  <a:ea typeface="Helvetica Neue"/>
                  <a:cs typeface="Helvetica Neue"/>
                  <a:sym typeface="Helvetica Neue"/>
                </a:rPr>
                <a:t>1. Click Merge Requests</a:t>
              </a:r>
              <a:endParaRPr sz="1400" b="0" i="0" u="none" strike="noStrike" cap="none">
                <a:solidFill>
                  <a:srgbClr val="000000"/>
                </a:solidFill>
                <a:latin typeface="Arial"/>
                <a:ea typeface="Arial"/>
                <a:cs typeface="Arial"/>
                <a:sym typeface="Aria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35"/>
                                        </p:tgtEl>
                                        <p:attrNameLst>
                                          <p:attrName>style.visibility</p:attrName>
                                        </p:attrNameLst>
                                      </p:cBhvr>
                                      <p:to>
                                        <p:strVal val="visible"/>
                                      </p:to>
                                    </p:set>
                                    <p:animEffect transition="in" filter="fade">
                                      <p:cBhvr>
                                        <p:cTn id="7" dur="499"/>
                                        <p:tgtEl>
                                          <p:spTgt spid="10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bg>
      <p:bgPr>
        <a:solidFill>
          <a:srgbClr val="333C48"/>
        </a:solidFill>
        <a:effectLst/>
      </p:bgPr>
    </p:bg>
    <p:spTree>
      <p:nvGrpSpPr>
        <p:cNvPr id="1" name="Shape 1041"/>
        <p:cNvGrpSpPr/>
        <p:nvPr/>
      </p:nvGrpSpPr>
      <p:grpSpPr>
        <a:xfrm>
          <a:off x="0" y="0"/>
          <a:ext cx="0" cy="0"/>
          <a:chOff x="0" y="0"/>
          <a:chExt cx="0" cy="0"/>
        </a:xfrm>
      </p:grpSpPr>
      <p:sp>
        <p:nvSpPr>
          <p:cNvPr id="1042" name="Google Shape;1042;p84"/>
          <p:cNvSpPr txBox="1">
            <a:spLocks noGrp="1"/>
          </p:cNvSpPr>
          <p:nvPr>
            <p:ph type="sldNum" idx="12"/>
          </p:nvPr>
        </p:nvSpPr>
        <p:spPr>
          <a:xfrm>
            <a:off x="6311798" y="9251950"/>
            <a:ext cx="368504" cy="381000"/>
          </a:xfrm>
          <a:prstGeom prst="rect">
            <a:avLst/>
          </a:prstGeom>
          <a:noFill/>
          <a:ln>
            <a:noFill/>
          </a:ln>
        </p:spPr>
        <p:txBody>
          <a:bodyPr spcFirstLastPara="1" wrap="square" lIns="50800" tIns="50800" rIns="50800" bIns="50800" anchor="t" anchorCtr="0">
            <a:spAutoFit/>
          </a:bodyPr>
          <a:lstStyle/>
          <a:p>
            <a:pPr marL="0" lvl="0" indent="0" algn="ctr" rtl="0">
              <a:lnSpc>
                <a:spcPct val="100000"/>
              </a:lnSpc>
              <a:spcBef>
                <a:spcPts val="0"/>
              </a:spcBef>
              <a:spcAft>
                <a:spcPts val="0"/>
              </a:spcAft>
              <a:buClr>
                <a:srgbClr val="000000"/>
              </a:buClr>
              <a:buSzPts val="1800"/>
              <a:buFont typeface="Helvetica Neue Light"/>
              <a:buNone/>
            </a:pPr>
            <a:fld id="{00000000-1234-1234-1234-123412341234}" type="slidenum">
              <a:rPr lang="en-US"/>
              <a:t>106</a:t>
            </a:fld>
            <a:endParaRPr/>
          </a:p>
        </p:txBody>
      </p:sp>
      <p:pic>
        <p:nvPicPr>
          <p:cNvPr id="1043" name="Google Shape;1043;p84"/>
          <p:cNvPicPr preferRelativeResize="0"/>
          <p:nvPr/>
        </p:nvPicPr>
        <p:blipFill rotWithShape="1">
          <a:blip r:embed="rId3">
            <a:alphaModFix/>
          </a:blip>
          <a:srcRect/>
          <a:stretch/>
        </p:blipFill>
        <p:spPr>
          <a:xfrm>
            <a:off x="0" y="1292400"/>
            <a:ext cx="13017601" cy="7322400"/>
          </a:xfrm>
          <a:prstGeom prst="rect">
            <a:avLst/>
          </a:prstGeom>
          <a:noFill/>
          <a:ln>
            <a:noFill/>
          </a:ln>
        </p:spPr>
      </p:pic>
      <p:grpSp>
        <p:nvGrpSpPr>
          <p:cNvPr id="1044" name="Google Shape;1044;p84"/>
          <p:cNvGrpSpPr/>
          <p:nvPr/>
        </p:nvGrpSpPr>
        <p:grpSpPr>
          <a:xfrm>
            <a:off x="4418161" y="7504508"/>
            <a:ext cx="3509965" cy="676675"/>
            <a:chOff x="0" y="0"/>
            <a:chExt cx="3509963" cy="676673"/>
          </a:xfrm>
        </p:grpSpPr>
        <p:sp>
          <p:nvSpPr>
            <p:cNvPr id="1045" name="Google Shape;1045;p84"/>
            <p:cNvSpPr/>
            <p:nvPr/>
          </p:nvSpPr>
          <p:spPr>
            <a:xfrm>
              <a:off x="0" y="0"/>
              <a:ext cx="3509963" cy="676673"/>
            </a:xfrm>
            <a:custGeom>
              <a:avLst/>
              <a:gdLst/>
              <a:ahLst/>
              <a:cxnLst/>
              <a:rect l="l" t="t" r="r" b="b"/>
              <a:pathLst>
                <a:path w="21600" h="21600" extrusionOk="0">
                  <a:moveTo>
                    <a:pt x="19280" y="0"/>
                  </a:moveTo>
                  <a:lnTo>
                    <a:pt x="18496" y="5714"/>
                  </a:lnTo>
                  <a:lnTo>
                    <a:pt x="391" y="5714"/>
                  </a:lnTo>
                  <a:cubicBezTo>
                    <a:pt x="175" y="5714"/>
                    <a:pt x="0" y="6621"/>
                    <a:pt x="0" y="7741"/>
                  </a:cubicBezTo>
                  <a:lnTo>
                    <a:pt x="0" y="19573"/>
                  </a:lnTo>
                  <a:cubicBezTo>
                    <a:pt x="0" y="20692"/>
                    <a:pt x="175" y="21600"/>
                    <a:pt x="391" y="21600"/>
                  </a:cubicBezTo>
                  <a:lnTo>
                    <a:pt x="21209" y="21600"/>
                  </a:lnTo>
                  <a:cubicBezTo>
                    <a:pt x="21425" y="21600"/>
                    <a:pt x="21600" y="20692"/>
                    <a:pt x="21600" y="19573"/>
                  </a:cubicBezTo>
                  <a:lnTo>
                    <a:pt x="21600" y="7741"/>
                  </a:lnTo>
                  <a:cubicBezTo>
                    <a:pt x="21600" y="6621"/>
                    <a:pt x="21425" y="5714"/>
                    <a:pt x="21209" y="5714"/>
                  </a:cubicBezTo>
                  <a:lnTo>
                    <a:pt x="20061" y="5714"/>
                  </a:lnTo>
                  <a:lnTo>
                    <a:pt x="19280" y="0"/>
                  </a:lnTo>
                  <a:close/>
                </a:path>
              </a:pathLst>
            </a:custGeom>
            <a:solidFill>
              <a:srgbClr val="D55657"/>
            </a:solidFill>
            <a:ln>
              <a:noFill/>
            </a:ln>
            <a:effectLst>
              <a:outerShdw blurRad="38100" dist="25400" dir="5400000" rotWithShape="0">
                <a:srgbClr val="000000">
                  <a:alpha val="49019"/>
                </a:srgbClr>
              </a:outerShdw>
            </a:effectLst>
          </p:spPr>
          <p:txBody>
            <a:bodyPr spcFirstLastPara="1" wrap="square" lIns="50800" tIns="50800" rIns="50800" bIns="50800" anchor="ctr" anchorCtr="0">
              <a:noAutofit/>
            </a:bodyPr>
            <a:lstStyle/>
            <a:p>
              <a:pPr marL="0" marR="0" lvl="0" indent="228600" algn="l" rtl="0">
                <a:lnSpc>
                  <a:spcPct val="100000"/>
                </a:lnSpc>
                <a:spcBef>
                  <a:spcPts val="0"/>
                </a:spcBef>
                <a:spcAft>
                  <a:spcPts val="0"/>
                </a:spcAft>
                <a:buClr>
                  <a:srgbClr val="FFFFFF"/>
                </a:buClr>
                <a:buSzPts val="3600"/>
                <a:buFont typeface="Helvetica Neue"/>
                <a:buNone/>
              </a:pPr>
              <a:endParaRPr sz="3600" b="0" i="0" u="none" strike="noStrike" cap="none">
                <a:solidFill>
                  <a:srgbClr val="000000"/>
                </a:solidFill>
                <a:latin typeface="Helvetica Neue"/>
                <a:ea typeface="Helvetica Neue"/>
                <a:cs typeface="Helvetica Neue"/>
                <a:sym typeface="Helvetica Neue"/>
              </a:endParaRPr>
            </a:p>
          </p:txBody>
        </p:sp>
        <p:sp>
          <p:nvSpPr>
            <p:cNvPr id="1046" name="Google Shape;1046;p84"/>
            <p:cNvSpPr txBox="1"/>
            <p:nvPr/>
          </p:nvSpPr>
          <p:spPr>
            <a:xfrm>
              <a:off x="0" y="103386"/>
              <a:ext cx="3509963" cy="469901"/>
            </a:xfrm>
            <a:prstGeom prst="rect">
              <a:avLst/>
            </a:prstGeom>
            <a:noFill/>
            <a:ln>
              <a:noFill/>
            </a:ln>
          </p:spPr>
          <p:txBody>
            <a:bodyPr spcFirstLastPara="1" wrap="square" lIns="50800" tIns="50800" rIns="50800" bIns="50800" anchor="ctr" anchorCtr="0">
              <a:spAutoFit/>
            </a:bodyPr>
            <a:lstStyle/>
            <a:p>
              <a:pPr marL="0" marR="0" lvl="1" indent="228600" algn="l" rtl="0">
                <a:lnSpc>
                  <a:spcPct val="100000"/>
                </a:lnSpc>
                <a:spcBef>
                  <a:spcPts val="0"/>
                </a:spcBef>
                <a:spcAft>
                  <a:spcPts val="0"/>
                </a:spcAft>
                <a:buClr>
                  <a:srgbClr val="FFFFFF"/>
                </a:buClr>
                <a:buSzPts val="2400"/>
                <a:buFont typeface="Helvetica Neue"/>
                <a:buNone/>
              </a:pPr>
              <a:r>
                <a:rPr lang="en-US" sz="2400" b="0" i="0" u="none" strike="noStrike" cap="none">
                  <a:solidFill>
                    <a:srgbClr val="FFFFFF"/>
                  </a:solidFill>
                  <a:latin typeface="Helvetica Neue"/>
                  <a:ea typeface="Helvetica Neue"/>
                  <a:cs typeface="Helvetica Neue"/>
                  <a:sym typeface="Helvetica Neue"/>
                </a:rPr>
                <a:t>2. New merge request</a:t>
              </a:r>
              <a:endParaRPr sz="1400" b="0" i="0" u="none" strike="noStrike" cap="none">
                <a:solidFill>
                  <a:srgbClr val="000000"/>
                </a:solidFill>
                <a:latin typeface="Arial"/>
                <a:ea typeface="Arial"/>
                <a:cs typeface="Arial"/>
                <a:sym typeface="Aria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44"/>
                                        </p:tgtEl>
                                        <p:attrNameLst>
                                          <p:attrName>style.visibility</p:attrName>
                                        </p:attrNameLst>
                                      </p:cBhvr>
                                      <p:to>
                                        <p:strVal val="visible"/>
                                      </p:to>
                                    </p:set>
                                    <p:animEffect transition="in" filter="fade">
                                      <p:cBhvr>
                                        <p:cTn id="7" dur="499"/>
                                        <p:tgtEl>
                                          <p:spTgt spid="10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bg>
      <p:bgPr>
        <a:solidFill>
          <a:srgbClr val="333C48"/>
        </a:solidFill>
        <a:effectLst/>
      </p:bgPr>
    </p:bg>
    <p:spTree>
      <p:nvGrpSpPr>
        <p:cNvPr id="1" name="Shape 1050"/>
        <p:cNvGrpSpPr/>
        <p:nvPr/>
      </p:nvGrpSpPr>
      <p:grpSpPr>
        <a:xfrm>
          <a:off x="0" y="0"/>
          <a:ext cx="0" cy="0"/>
          <a:chOff x="0" y="0"/>
          <a:chExt cx="0" cy="0"/>
        </a:xfrm>
      </p:grpSpPr>
      <p:pic>
        <p:nvPicPr>
          <p:cNvPr id="1051" name="Google Shape;1051;p85"/>
          <p:cNvPicPr preferRelativeResize="0"/>
          <p:nvPr/>
        </p:nvPicPr>
        <p:blipFill>
          <a:blip r:embed="rId3">
            <a:alphaModFix/>
          </a:blip>
          <a:stretch>
            <a:fillRect/>
          </a:stretch>
        </p:blipFill>
        <p:spPr>
          <a:xfrm>
            <a:off x="0" y="1627825"/>
            <a:ext cx="13004800" cy="4159248"/>
          </a:xfrm>
          <a:prstGeom prst="rect">
            <a:avLst/>
          </a:prstGeom>
          <a:noFill/>
          <a:ln>
            <a:noFill/>
          </a:ln>
        </p:spPr>
      </p:pic>
      <p:sp>
        <p:nvSpPr>
          <p:cNvPr id="1052" name="Google Shape;1052;p85"/>
          <p:cNvSpPr txBox="1">
            <a:spLocks noGrp="1"/>
          </p:cNvSpPr>
          <p:nvPr>
            <p:ph type="sldNum" idx="12"/>
          </p:nvPr>
        </p:nvSpPr>
        <p:spPr>
          <a:xfrm>
            <a:off x="6311798" y="9251950"/>
            <a:ext cx="368504" cy="381000"/>
          </a:xfrm>
          <a:prstGeom prst="rect">
            <a:avLst/>
          </a:prstGeom>
          <a:noFill/>
          <a:ln>
            <a:noFill/>
          </a:ln>
        </p:spPr>
        <p:txBody>
          <a:bodyPr spcFirstLastPara="1" wrap="square" lIns="50800" tIns="50800" rIns="50800" bIns="50800" anchor="t" anchorCtr="0">
            <a:spAutoFit/>
          </a:bodyPr>
          <a:lstStyle/>
          <a:p>
            <a:pPr marL="0" lvl="0" indent="0" algn="ctr" rtl="0">
              <a:lnSpc>
                <a:spcPct val="100000"/>
              </a:lnSpc>
              <a:spcBef>
                <a:spcPts val="0"/>
              </a:spcBef>
              <a:spcAft>
                <a:spcPts val="0"/>
              </a:spcAft>
              <a:buClr>
                <a:srgbClr val="000000"/>
              </a:buClr>
              <a:buSzPts val="1800"/>
              <a:buFont typeface="Helvetica Neue Light"/>
              <a:buNone/>
            </a:pPr>
            <a:fld id="{00000000-1234-1234-1234-123412341234}" type="slidenum">
              <a:rPr lang="en-US"/>
              <a:t>107</a:t>
            </a:fld>
            <a:endParaRPr/>
          </a:p>
        </p:txBody>
      </p:sp>
      <p:grpSp>
        <p:nvGrpSpPr>
          <p:cNvPr id="1053" name="Google Shape;1053;p85"/>
          <p:cNvGrpSpPr/>
          <p:nvPr/>
        </p:nvGrpSpPr>
        <p:grpSpPr>
          <a:xfrm>
            <a:off x="3775425" y="1889475"/>
            <a:ext cx="3710784" cy="1144939"/>
            <a:chOff x="-1" y="-1"/>
            <a:chExt cx="3710784" cy="1377951"/>
          </a:xfrm>
        </p:grpSpPr>
        <p:sp>
          <p:nvSpPr>
            <p:cNvPr id="1054" name="Google Shape;1054;p85"/>
            <p:cNvSpPr/>
            <p:nvPr/>
          </p:nvSpPr>
          <p:spPr>
            <a:xfrm>
              <a:off x="-1" y="-1"/>
              <a:ext cx="3710784" cy="1377951"/>
            </a:xfrm>
            <a:custGeom>
              <a:avLst/>
              <a:gdLst/>
              <a:ahLst/>
              <a:cxnLst/>
              <a:rect l="l" t="t" r="r" b="b"/>
              <a:pathLst>
                <a:path w="21600" h="21600" extrusionOk="0">
                  <a:moveTo>
                    <a:pt x="370" y="0"/>
                  </a:moveTo>
                  <a:cubicBezTo>
                    <a:pt x="165" y="0"/>
                    <a:pt x="0" y="446"/>
                    <a:pt x="0" y="995"/>
                  </a:cubicBezTo>
                  <a:lnTo>
                    <a:pt x="0" y="18377"/>
                  </a:lnTo>
                  <a:cubicBezTo>
                    <a:pt x="0" y="18927"/>
                    <a:pt x="165" y="19373"/>
                    <a:pt x="370" y="19373"/>
                  </a:cubicBezTo>
                  <a:lnTo>
                    <a:pt x="10645" y="19373"/>
                  </a:lnTo>
                  <a:lnTo>
                    <a:pt x="11384" y="21600"/>
                  </a:lnTo>
                  <a:lnTo>
                    <a:pt x="12124" y="19373"/>
                  </a:lnTo>
                  <a:lnTo>
                    <a:pt x="21230" y="19373"/>
                  </a:lnTo>
                  <a:cubicBezTo>
                    <a:pt x="21435" y="19373"/>
                    <a:pt x="21600" y="18927"/>
                    <a:pt x="21600" y="18377"/>
                  </a:cubicBezTo>
                  <a:lnTo>
                    <a:pt x="21600" y="995"/>
                  </a:lnTo>
                  <a:cubicBezTo>
                    <a:pt x="21600" y="446"/>
                    <a:pt x="21435" y="0"/>
                    <a:pt x="21230" y="0"/>
                  </a:cubicBezTo>
                  <a:lnTo>
                    <a:pt x="370" y="0"/>
                  </a:lnTo>
                  <a:close/>
                </a:path>
              </a:pathLst>
            </a:custGeom>
            <a:solidFill>
              <a:srgbClr val="D55657"/>
            </a:solidFill>
            <a:ln>
              <a:noFill/>
            </a:ln>
            <a:effectLst>
              <a:outerShdw blurRad="38100" dist="25400" dir="5400000" rotWithShape="0">
                <a:srgbClr val="000000">
                  <a:alpha val="49019"/>
                </a:srgbClr>
              </a:outerShdw>
            </a:effectLst>
          </p:spPr>
          <p:txBody>
            <a:bodyPr spcFirstLastPara="1" wrap="square" lIns="50800" tIns="50800" rIns="50800" bIns="50800" anchor="ctr" anchorCtr="0">
              <a:noAutofit/>
            </a:bodyPr>
            <a:lstStyle/>
            <a:p>
              <a:pPr marL="0" marR="0" lvl="0" indent="228600" algn="l" rtl="0">
                <a:lnSpc>
                  <a:spcPct val="100000"/>
                </a:lnSpc>
                <a:spcBef>
                  <a:spcPts val="0"/>
                </a:spcBef>
                <a:spcAft>
                  <a:spcPts val="0"/>
                </a:spcAft>
                <a:buClr>
                  <a:srgbClr val="FFFFFF"/>
                </a:buClr>
                <a:buSzPts val="3600"/>
                <a:buFont typeface="Helvetica Neue"/>
                <a:buNone/>
              </a:pPr>
              <a:endParaRPr sz="3600" b="0" i="0" u="none" strike="noStrike" cap="none">
                <a:solidFill>
                  <a:srgbClr val="000000"/>
                </a:solidFill>
                <a:latin typeface="Helvetica Neue"/>
                <a:ea typeface="Helvetica Neue"/>
                <a:cs typeface="Helvetica Neue"/>
                <a:sym typeface="Helvetica Neue"/>
              </a:endParaRPr>
            </a:p>
          </p:txBody>
        </p:sp>
        <p:sp>
          <p:nvSpPr>
            <p:cNvPr id="1055" name="Google Shape;1055;p85"/>
            <p:cNvSpPr txBox="1"/>
            <p:nvPr/>
          </p:nvSpPr>
          <p:spPr>
            <a:xfrm>
              <a:off x="24" y="143476"/>
              <a:ext cx="3710700" cy="1012800"/>
            </a:xfrm>
            <a:prstGeom prst="rect">
              <a:avLst/>
            </a:prstGeom>
            <a:noFill/>
            <a:ln>
              <a:noFill/>
            </a:ln>
          </p:spPr>
          <p:txBody>
            <a:bodyPr spcFirstLastPara="1" wrap="square" lIns="50800" tIns="50800" rIns="50800" bIns="50800" anchor="ctr" anchorCtr="0">
              <a:spAutoFit/>
            </a:bodyPr>
            <a:lstStyle/>
            <a:p>
              <a:pPr marL="0" marR="0" lvl="1" indent="228600" algn="l" rtl="0">
                <a:lnSpc>
                  <a:spcPct val="100000"/>
                </a:lnSpc>
                <a:spcBef>
                  <a:spcPts val="0"/>
                </a:spcBef>
                <a:spcAft>
                  <a:spcPts val="0"/>
                </a:spcAft>
                <a:buClr>
                  <a:srgbClr val="FFFFFF"/>
                </a:buClr>
                <a:buSzPts val="2400"/>
                <a:buFont typeface="Helvetica Neue"/>
                <a:buNone/>
              </a:pPr>
              <a:r>
                <a:rPr lang="en-US" sz="2400" b="0" i="0" u="none" strike="noStrike" cap="none">
                  <a:solidFill>
                    <a:srgbClr val="FFFFFF"/>
                  </a:solidFill>
                  <a:latin typeface="Helvetica Neue"/>
                  <a:ea typeface="Helvetica Neue"/>
                  <a:cs typeface="Helvetica Neue"/>
                  <a:sym typeface="Helvetica Neue"/>
                </a:rPr>
                <a:t>3. Choose the branch you pushed in your repo</a:t>
              </a:r>
              <a:endParaRPr sz="1400" b="0" i="0" u="none" strike="noStrike" cap="none">
                <a:solidFill>
                  <a:srgbClr val="000000"/>
                </a:solidFill>
                <a:latin typeface="Arial"/>
                <a:ea typeface="Arial"/>
                <a:cs typeface="Arial"/>
                <a:sym typeface="Arial"/>
              </a:endParaRPr>
            </a:p>
          </p:txBody>
        </p:sp>
      </p:grpSp>
      <p:sp>
        <p:nvSpPr>
          <p:cNvPr id="1056" name="Google Shape;1056;p85"/>
          <p:cNvSpPr/>
          <p:nvPr/>
        </p:nvSpPr>
        <p:spPr>
          <a:xfrm>
            <a:off x="2501910" y="2696697"/>
            <a:ext cx="1044600" cy="402000"/>
          </a:xfrm>
          <a:prstGeom prst="rect">
            <a:avLst/>
          </a:prstGeom>
          <a:noFill/>
          <a:ln w="25400" cap="flat" cmpd="sng">
            <a:solidFill>
              <a:srgbClr val="E24E35"/>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3600"/>
              <a:buFont typeface="Helvetica Neue Light"/>
              <a:buNone/>
            </a:pPr>
            <a:endParaRPr sz="3600" b="0" i="0" u="none" strike="noStrike" cap="none">
              <a:solidFill>
                <a:srgbClr val="000000"/>
              </a:solidFill>
              <a:latin typeface="Helvetica Neue"/>
              <a:ea typeface="Helvetica Neue"/>
              <a:cs typeface="Helvetica Neue"/>
              <a:sym typeface="Helvetica Neue"/>
            </a:endParaRPr>
          </a:p>
        </p:txBody>
      </p:sp>
      <p:sp>
        <p:nvSpPr>
          <p:cNvPr id="1057" name="Google Shape;1057;p85"/>
          <p:cNvSpPr txBox="1">
            <a:spLocks noGrp="1"/>
          </p:cNvSpPr>
          <p:nvPr>
            <p:ph type="body" idx="4294967295"/>
          </p:nvPr>
        </p:nvSpPr>
        <p:spPr>
          <a:xfrm>
            <a:off x="1967100" y="4334875"/>
            <a:ext cx="11099700" cy="1482000"/>
          </a:xfrm>
          <a:prstGeom prst="rect">
            <a:avLst/>
          </a:prstGeom>
          <a:noFill/>
          <a:ln>
            <a:noFill/>
          </a:ln>
        </p:spPr>
        <p:txBody>
          <a:bodyPr spcFirstLastPara="1" wrap="square" lIns="50800" tIns="50800" rIns="50800" bIns="50800" anchor="t" anchorCtr="0">
            <a:normAutofit fontScale="92500" lnSpcReduction="10000"/>
          </a:bodyPr>
          <a:lstStyle/>
          <a:p>
            <a:pPr marL="0" lvl="0" indent="0" algn="ctr" rtl="0">
              <a:lnSpc>
                <a:spcPct val="100000"/>
              </a:lnSpc>
              <a:spcBef>
                <a:spcPts val="0"/>
              </a:spcBef>
              <a:spcAft>
                <a:spcPts val="0"/>
              </a:spcAft>
              <a:buClr>
                <a:srgbClr val="ECF0F1"/>
              </a:buClr>
              <a:buSzPts val="3600"/>
              <a:buFont typeface="Helvetica Neue"/>
              <a:buNone/>
            </a:pPr>
            <a:r>
              <a:rPr lang="en-US">
                <a:solidFill>
                  <a:schemeClr val="accent5"/>
                </a:solidFill>
              </a:rPr>
              <a:t>Ensure that the commit in the version record of the selected branch matches the commit name of the final version you have in mind.</a:t>
            </a:r>
            <a:endParaRPr>
              <a:solidFill>
                <a:schemeClr val="accent5"/>
              </a:solidFill>
            </a:endParaRPr>
          </a:p>
        </p:txBody>
      </p:sp>
      <p:cxnSp>
        <p:nvCxnSpPr>
          <p:cNvPr id="1058" name="Google Shape;1058;p85"/>
          <p:cNvCxnSpPr>
            <a:stCxn id="1057" idx="0"/>
            <a:endCxn id="1059" idx="3"/>
          </p:cNvCxnSpPr>
          <p:nvPr/>
        </p:nvCxnSpPr>
        <p:spPr>
          <a:xfrm rot="10800000">
            <a:off x="3947250" y="3650575"/>
            <a:ext cx="3569700" cy="684300"/>
          </a:xfrm>
          <a:prstGeom prst="straightConnector1">
            <a:avLst/>
          </a:prstGeom>
          <a:noFill/>
          <a:ln w="9525" cap="flat" cmpd="sng">
            <a:solidFill>
              <a:schemeClr val="accent4"/>
            </a:solidFill>
            <a:prstDash val="solid"/>
            <a:round/>
            <a:headEnd type="none" w="med" len="med"/>
            <a:tailEnd type="triangle" w="med" len="med"/>
          </a:ln>
        </p:spPr>
      </p:cxnSp>
      <p:sp>
        <p:nvSpPr>
          <p:cNvPr id="1059" name="Google Shape;1059;p85"/>
          <p:cNvSpPr/>
          <p:nvPr/>
        </p:nvSpPr>
        <p:spPr>
          <a:xfrm>
            <a:off x="2902785" y="3449572"/>
            <a:ext cx="1044600" cy="402000"/>
          </a:xfrm>
          <a:prstGeom prst="rect">
            <a:avLst/>
          </a:prstGeom>
          <a:noFill/>
          <a:ln w="25400" cap="flat" cmpd="sng">
            <a:solidFill>
              <a:srgbClr val="E24E35"/>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3600"/>
              <a:buFont typeface="Helvetica Neue Light"/>
              <a:buNone/>
            </a:pPr>
            <a:endParaRPr sz="3600" b="0" i="0" u="none" strike="noStrike" cap="none">
              <a:solidFill>
                <a:srgbClr val="000000"/>
              </a:solidFill>
              <a:latin typeface="Helvetica Neue"/>
              <a:ea typeface="Helvetica Neue"/>
              <a:cs typeface="Helvetica Neue"/>
              <a:sym typeface="Helvetica Neue"/>
            </a:endParaRPr>
          </a:p>
        </p:txBody>
      </p:sp>
      <p:pic>
        <p:nvPicPr>
          <p:cNvPr id="6" name="圖片 5">
            <a:extLst>
              <a:ext uri="{FF2B5EF4-FFF2-40B4-BE49-F238E27FC236}">
                <a16:creationId xmlns:a16="http://schemas.microsoft.com/office/drawing/2014/main" id="{C61CCD73-5F5A-F86B-0195-EA397FE43CAF}"/>
              </a:ext>
            </a:extLst>
          </p:cNvPr>
          <p:cNvPicPr>
            <a:picLocks noChangeAspect="1"/>
          </p:cNvPicPr>
          <p:nvPr/>
        </p:nvPicPr>
        <p:blipFill>
          <a:blip r:embed="rId4"/>
          <a:stretch>
            <a:fillRect/>
          </a:stretch>
        </p:blipFill>
        <p:spPr>
          <a:xfrm>
            <a:off x="7516950" y="3094770"/>
            <a:ext cx="2295159" cy="27038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53"/>
                                        </p:tgtEl>
                                        <p:attrNameLst>
                                          <p:attrName>style.visibility</p:attrName>
                                        </p:attrNameLst>
                                      </p:cBhvr>
                                      <p:to>
                                        <p:strVal val="visible"/>
                                      </p:to>
                                    </p:set>
                                    <p:animEffect transition="in" filter="fade">
                                      <p:cBhvr>
                                        <p:cTn id="7" dur="499"/>
                                        <p:tgtEl>
                                          <p:spTgt spid="10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bg>
      <p:bgPr>
        <a:solidFill>
          <a:srgbClr val="333C48"/>
        </a:solidFill>
        <a:effectLst/>
      </p:bgPr>
    </p:bg>
    <p:spTree>
      <p:nvGrpSpPr>
        <p:cNvPr id="1" name="Shape 1063"/>
        <p:cNvGrpSpPr/>
        <p:nvPr/>
      </p:nvGrpSpPr>
      <p:grpSpPr>
        <a:xfrm>
          <a:off x="0" y="0"/>
          <a:ext cx="0" cy="0"/>
          <a:chOff x="0" y="0"/>
          <a:chExt cx="0" cy="0"/>
        </a:xfrm>
      </p:grpSpPr>
      <p:pic>
        <p:nvPicPr>
          <p:cNvPr id="1064" name="Google Shape;1064;g269857ff8b4_1_144"/>
          <p:cNvPicPr preferRelativeResize="0"/>
          <p:nvPr/>
        </p:nvPicPr>
        <p:blipFill>
          <a:blip r:embed="rId3">
            <a:alphaModFix/>
          </a:blip>
          <a:stretch>
            <a:fillRect/>
          </a:stretch>
        </p:blipFill>
        <p:spPr>
          <a:xfrm>
            <a:off x="-6400" y="1656500"/>
            <a:ext cx="13004800" cy="4159248"/>
          </a:xfrm>
          <a:prstGeom prst="rect">
            <a:avLst/>
          </a:prstGeom>
          <a:noFill/>
          <a:ln>
            <a:noFill/>
          </a:ln>
        </p:spPr>
      </p:pic>
      <p:sp>
        <p:nvSpPr>
          <p:cNvPr id="1065" name="Google Shape;1065;g269857ff8b4_1_144"/>
          <p:cNvSpPr txBox="1">
            <a:spLocks noGrp="1"/>
          </p:cNvSpPr>
          <p:nvPr>
            <p:ph type="sldNum" idx="12"/>
          </p:nvPr>
        </p:nvSpPr>
        <p:spPr>
          <a:xfrm>
            <a:off x="6311798" y="9251950"/>
            <a:ext cx="368400" cy="379800"/>
          </a:xfrm>
          <a:prstGeom prst="rect">
            <a:avLst/>
          </a:prstGeom>
          <a:noFill/>
          <a:ln>
            <a:noFill/>
          </a:ln>
        </p:spPr>
        <p:txBody>
          <a:bodyPr spcFirstLastPara="1" wrap="square" lIns="50800" tIns="50800" rIns="50800" bIns="50800" anchor="t" anchorCtr="0">
            <a:spAutoFit/>
          </a:bodyPr>
          <a:lstStyle/>
          <a:p>
            <a:pPr marL="0" lvl="0" indent="0" algn="ctr" rtl="0">
              <a:lnSpc>
                <a:spcPct val="100000"/>
              </a:lnSpc>
              <a:spcBef>
                <a:spcPts val="0"/>
              </a:spcBef>
              <a:spcAft>
                <a:spcPts val="0"/>
              </a:spcAft>
              <a:buClr>
                <a:srgbClr val="000000"/>
              </a:buClr>
              <a:buSzPts val="1800"/>
              <a:buFont typeface="Helvetica Neue Light"/>
              <a:buNone/>
            </a:pPr>
            <a:fld id="{00000000-1234-1234-1234-123412341234}" type="slidenum">
              <a:rPr lang="en-US"/>
              <a:t>108</a:t>
            </a:fld>
            <a:endParaRPr/>
          </a:p>
        </p:txBody>
      </p:sp>
      <p:grpSp>
        <p:nvGrpSpPr>
          <p:cNvPr id="1066" name="Google Shape;1066;g269857ff8b4_1_144"/>
          <p:cNvGrpSpPr/>
          <p:nvPr/>
        </p:nvGrpSpPr>
        <p:grpSpPr>
          <a:xfrm>
            <a:off x="9321948" y="1656504"/>
            <a:ext cx="3423060" cy="1377972"/>
            <a:chOff x="-1" y="-1"/>
            <a:chExt cx="3423060" cy="1377972"/>
          </a:xfrm>
        </p:grpSpPr>
        <p:sp>
          <p:nvSpPr>
            <p:cNvPr id="1067" name="Google Shape;1067;g269857ff8b4_1_144"/>
            <p:cNvSpPr/>
            <p:nvPr/>
          </p:nvSpPr>
          <p:spPr>
            <a:xfrm>
              <a:off x="-1" y="-1"/>
              <a:ext cx="3423060" cy="1377972"/>
            </a:xfrm>
            <a:custGeom>
              <a:avLst/>
              <a:gdLst/>
              <a:ahLst/>
              <a:cxnLst/>
              <a:rect l="l" t="t" r="r" b="b"/>
              <a:pathLst>
                <a:path w="21600" h="21600" extrusionOk="0">
                  <a:moveTo>
                    <a:pt x="401" y="0"/>
                  </a:moveTo>
                  <a:cubicBezTo>
                    <a:pt x="179" y="0"/>
                    <a:pt x="0" y="446"/>
                    <a:pt x="0" y="995"/>
                  </a:cubicBezTo>
                  <a:lnTo>
                    <a:pt x="0" y="18377"/>
                  </a:lnTo>
                  <a:cubicBezTo>
                    <a:pt x="0" y="18927"/>
                    <a:pt x="179" y="19373"/>
                    <a:pt x="401" y="19373"/>
                  </a:cubicBezTo>
                  <a:lnTo>
                    <a:pt x="9724" y="19373"/>
                  </a:lnTo>
                  <a:lnTo>
                    <a:pt x="10526" y="21600"/>
                  </a:lnTo>
                  <a:lnTo>
                    <a:pt x="11327" y="19373"/>
                  </a:lnTo>
                  <a:lnTo>
                    <a:pt x="21199" y="19373"/>
                  </a:lnTo>
                  <a:cubicBezTo>
                    <a:pt x="21421" y="19373"/>
                    <a:pt x="21600" y="18927"/>
                    <a:pt x="21600" y="18377"/>
                  </a:cubicBezTo>
                  <a:lnTo>
                    <a:pt x="21600" y="995"/>
                  </a:lnTo>
                  <a:cubicBezTo>
                    <a:pt x="21600" y="446"/>
                    <a:pt x="21421" y="0"/>
                    <a:pt x="21199" y="0"/>
                  </a:cubicBezTo>
                  <a:lnTo>
                    <a:pt x="401" y="0"/>
                  </a:lnTo>
                  <a:close/>
                </a:path>
              </a:pathLst>
            </a:custGeom>
            <a:solidFill>
              <a:srgbClr val="D55657"/>
            </a:solidFill>
            <a:ln>
              <a:noFill/>
            </a:ln>
            <a:effectLst>
              <a:outerShdw blurRad="38100" dist="25400" dir="5400000" rotWithShape="0">
                <a:srgbClr val="000000">
                  <a:alpha val="49020"/>
                </a:srgbClr>
              </a:outerShdw>
            </a:effectLst>
          </p:spPr>
          <p:txBody>
            <a:bodyPr spcFirstLastPara="1" wrap="square" lIns="50800" tIns="50800" rIns="50800" bIns="50800" anchor="ctr" anchorCtr="0">
              <a:noAutofit/>
            </a:bodyPr>
            <a:lstStyle/>
            <a:p>
              <a:pPr marL="0" marR="0" lvl="0" indent="228600" algn="l" rtl="0">
                <a:lnSpc>
                  <a:spcPct val="100000"/>
                </a:lnSpc>
                <a:spcBef>
                  <a:spcPts val="0"/>
                </a:spcBef>
                <a:spcAft>
                  <a:spcPts val="0"/>
                </a:spcAft>
                <a:buClr>
                  <a:srgbClr val="FFFFFF"/>
                </a:buClr>
                <a:buSzPts val="3600"/>
                <a:buFont typeface="Helvetica Neue"/>
                <a:buNone/>
              </a:pPr>
              <a:endParaRPr sz="3600" b="0" i="0" u="none" strike="noStrike" cap="none">
                <a:solidFill>
                  <a:srgbClr val="000000"/>
                </a:solidFill>
                <a:latin typeface="Helvetica Neue"/>
                <a:ea typeface="Helvetica Neue"/>
                <a:cs typeface="Helvetica Neue"/>
                <a:sym typeface="Helvetica Neue"/>
              </a:endParaRPr>
            </a:p>
          </p:txBody>
        </p:sp>
        <p:sp>
          <p:nvSpPr>
            <p:cNvPr id="1068" name="Google Shape;1068;g269857ff8b4_1_144"/>
            <p:cNvSpPr txBox="1"/>
            <p:nvPr/>
          </p:nvSpPr>
          <p:spPr>
            <a:xfrm>
              <a:off x="-1" y="269875"/>
              <a:ext cx="3423000" cy="841500"/>
            </a:xfrm>
            <a:prstGeom prst="rect">
              <a:avLst/>
            </a:prstGeom>
            <a:noFill/>
            <a:ln>
              <a:noFill/>
            </a:ln>
          </p:spPr>
          <p:txBody>
            <a:bodyPr spcFirstLastPara="1" wrap="square" lIns="50800" tIns="50800" rIns="50800" bIns="50800" anchor="ctr" anchorCtr="0">
              <a:spAutoFit/>
            </a:bodyPr>
            <a:lstStyle/>
            <a:p>
              <a:pPr marL="0" marR="0" lvl="1" indent="228600" algn="l" rtl="0">
                <a:lnSpc>
                  <a:spcPct val="100000"/>
                </a:lnSpc>
                <a:spcBef>
                  <a:spcPts val="0"/>
                </a:spcBef>
                <a:spcAft>
                  <a:spcPts val="0"/>
                </a:spcAft>
                <a:buClr>
                  <a:srgbClr val="FFFFFF"/>
                </a:buClr>
                <a:buSzPts val="2400"/>
                <a:buFont typeface="Helvetica Neue"/>
                <a:buNone/>
              </a:pPr>
              <a:r>
                <a:rPr lang="en-US" sz="2400" b="0" i="0" u="none" strike="noStrike" cap="none">
                  <a:solidFill>
                    <a:srgbClr val="FFFFFF"/>
                  </a:solidFill>
                  <a:latin typeface="Helvetica Neue"/>
                  <a:ea typeface="Helvetica Neue"/>
                  <a:cs typeface="Helvetica Neue"/>
                  <a:sym typeface="Helvetica Neue"/>
                </a:rPr>
                <a:t>4. Choose the branch named after your ID</a:t>
              </a:r>
              <a:endParaRPr sz="1400" b="0" i="0" u="none" strike="noStrike" cap="none">
                <a:solidFill>
                  <a:srgbClr val="000000"/>
                </a:solidFill>
                <a:latin typeface="Arial"/>
                <a:ea typeface="Arial"/>
                <a:cs typeface="Arial"/>
                <a:sym typeface="Arial"/>
              </a:endParaRPr>
            </a:p>
          </p:txBody>
        </p:sp>
      </p:grpSp>
      <p:sp>
        <p:nvSpPr>
          <p:cNvPr id="1069" name="Google Shape;1069;g269857ff8b4_1_144"/>
          <p:cNvSpPr/>
          <p:nvPr/>
        </p:nvSpPr>
        <p:spPr>
          <a:xfrm>
            <a:off x="7486204" y="2689078"/>
            <a:ext cx="1044600" cy="402000"/>
          </a:xfrm>
          <a:prstGeom prst="rect">
            <a:avLst/>
          </a:prstGeom>
          <a:noFill/>
          <a:ln w="25400" cap="flat" cmpd="sng">
            <a:solidFill>
              <a:srgbClr val="E24E35"/>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3600"/>
              <a:buFont typeface="Helvetica Neue Light"/>
              <a:buNone/>
            </a:pPr>
            <a:endParaRPr sz="3600" b="0" i="0" u="none" strike="noStrike" cap="none">
              <a:solidFill>
                <a:srgbClr val="000000"/>
              </a:solidFill>
              <a:latin typeface="Helvetica Neue"/>
              <a:ea typeface="Helvetica Neue"/>
              <a:cs typeface="Helvetica Neue"/>
              <a:sym typeface="Helvetica Neue"/>
            </a:endParaRPr>
          </a:p>
        </p:txBody>
      </p:sp>
      <p:sp>
        <p:nvSpPr>
          <p:cNvPr id="1070" name="Google Shape;1070;g269857ff8b4_1_144"/>
          <p:cNvSpPr txBox="1">
            <a:spLocks noGrp="1"/>
          </p:cNvSpPr>
          <p:nvPr>
            <p:ph type="body" idx="4294967295"/>
          </p:nvPr>
        </p:nvSpPr>
        <p:spPr>
          <a:xfrm>
            <a:off x="1760500" y="4454200"/>
            <a:ext cx="11099700" cy="1482000"/>
          </a:xfrm>
          <a:prstGeom prst="rect">
            <a:avLst/>
          </a:prstGeom>
          <a:noFill/>
          <a:ln>
            <a:noFill/>
          </a:ln>
        </p:spPr>
        <p:txBody>
          <a:bodyPr spcFirstLastPara="1" wrap="square" lIns="50800" tIns="50800" rIns="50800" bIns="50800" anchor="t" anchorCtr="0">
            <a:normAutofit fontScale="77500" lnSpcReduction="20000"/>
          </a:bodyPr>
          <a:lstStyle/>
          <a:p>
            <a:pPr marL="0" lvl="0" indent="0" algn="ctr" rtl="0">
              <a:lnSpc>
                <a:spcPct val="100000"/>
              </a:lnSpc>
              <a:spcBef>
                <a:spcPts val="0"/>
              </a:spcBef>
              <a:spcAft>
                <a:spcPts val="0"/>
              </a:spcAft>
              <a:buClr>
                <a:srgbClr val="ECF0F1"/>
              </a:buClr>
              <a:buSzPct val="100000"/>
              <a:buFont typeface="Helvetica Neue"/>
              <a:buNone/>
            </a:pPr>
            <a:r>
              <a:rPr lang="en-US" dirty="0">
                <a:solidFill>
                  <a:schemeClr val="accent5"/>
                </a:solidFill>
              </a:rPr>
              <a:t>Ensure that the source of the selected branch is the class folder (courses/software-studio/2025-spring/submission-exercise) and your student ID (not master or someone else’s student ID).</a:t>
            </a:r>
            <a:endParaRPr dirty="0">
              <a:solidFill>
                <a:schemeClr val="accent5"/>
              </a:solidFill>
            </a:endParaRPr>
          </a:p>
        </p:txBody>
      </p:sp>
      <p:cxnSp>
        <p:nvCxnSpPr>
          <p:cNvPr id="1071" name="Google Shape;1071;g269857ff8b4_1_144"/>
          <p:cNvCxnSpPr>
            <a:stCxn id="1070" idx="0"/>
          </p:cNvCxnSpPr>
          <p:nvPr/>
        </p:nvCxnSpPr>
        <p:spPr>
          <a:xfrm rot="10800000" flipH="1">
            <a:off x="7310350" y="3325300"/>
            <a:ext cx="940500" cy="1128900"/>
          </a:xfrm>
          <a:prstGeom prst="straightConnector1">
            <a:avLst/>
          </a:prstGeom>
          <a:noFill/>
          <a:ln w="9525" cap="flat" cmpd="sng">
            <a:solidFill>
              <a:schemeClr val="accent5"/>
            </a:solidFill>
            <a:prstDash val="solid"/>
            <a:round/>
            <a:headEnd type="none" w="med" len="med"/>
            <a:tailEnd type="triangle" w="med" len="med"/>
          </a:ln>
        </p:spPr>
      </p:cxnSp>
      <p:cxnSp>
        <p:nvCxnSpPr>
          <p:cNvPr id="1072" name="Google Shape;1072;g269857ff8b4_1_144"/>
          <p:cNvCxnSpPr>
            <a:stCxn id="1070" idx="0"/>
          </p:cNvCxnSpPr>
          <p:nvPr/>
        </p:nvCxnSpPr>
        <p:spPr>
          <a:xfrm rot="10800000" flipH="1">
            <a:off x="7310350" y="3655300"/>
            <a:ext cx="2543700" cy="798900"/>
          </a:xfrm>
          <a:prstGeom prst="straightConnector1">
            <a:avLst/>
          </a:prstGeom>
          <a:noFill/>
          <a:ln w="9525" cap="flat" cmpd="sng">
            <a:solidFill>
              <a:schemeClr val="accent5"/>
            </a:solidFill>
            <a:prstDash val="solid"/>
            <a:round/>
            <a:headEnd type="none" w="med" len="med"/>
            <a:tailEnd type="triangle" w="med" len="med"/>
          </a:ln>
        </p:spPr>
      </p:cxnSp>
      <p:pic>
        <p:nvPicPr>
          <p:cNvPr id="4" name="圖片 3">
            <a:extLst>
              <a:ext uri="{FF2B5EF4-FFF2-40B4-BE49-F238E27FC236}">
                <a16:creationId xmlns:a16="http://schemas.microsoft.com/office/drawing/2014/main" id="{1973805C-A517-1065-8DF9-1E8DE958C094}"/>
              </a:ext>
            </a:extLst>
          </p:cNvPr>
          <p:cNvPicPr>
            <a:picLocks noChangeAspect="1"/>
          </p:cNvPicPr>
          <p:nvPr/>
        </p:nvPicPr>
        <p:blipFill>
          <a:blip r:embed="rId4"/>
          <a:stretch>
            <a:fillRect/>
          </a:stretch>
        </p:blipFill>
        <p:spPr>
          <a:xfrm>
            <a:off x="7516950" y="3094770"/>
            <a:ext cx="2295159" cy="27038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66"/>
                                        </p:tgtEl>
                                        <p:attrNameLst>
                                          <p:attrName>style.visibility</p:attrName>
                                        </p:attrNameLst>
                                      </p:cBhvr>
                                      <p:to>
                                        <p:strVal val="visible"/>
                                      </p:to>
                                    </p:set>
                                    <p:animEffect transition="in" filter="fade">
                                      <p:cBhvr>
                                        <p:cTn id="7" dur="499"/>
                                        <p:tgtEl>
                                          <p:spTgt spid="10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bg>
      <p:bgPr>
        <a:solidFill>
          <a:srgbClr val="333C48"/>
        </a:solidFill>
        <a:effectLst/>
      </p:bgPr>
    </p:bg>
    <p:spTree>
      <p:nvGrpSpPr>
        <p:cNvPr id="1" name="Shape 1076"/>
        <p:cNvGrpSpPr/>
        <p:nvPr/>
      </p:nvGrpSpPr>
      <p:grpSpPr>
        <a:xfrm>
          <a:off x="0" y="0"/>
          <a:ext cx="0" cy="0"/>
          <a:chOff x="0" y="0"/>
          <a:chExt cx="0" cy="0"/>
        </a:xfrm>
      </p:grpSpPr>
      <p:pic>
        <p:nvPicPr>
          <p:cNvPr id="1077" name="Google Shape;1077;g269857ff8b4_1_207"/>
          <p:cNvPicPr preferRelativeResize="0"/>
          <p:nvPr/>
        </p:nvPicPr>
        <p:blipFill>
          <a:blip r:embed="rId3">
            <a:alphaModFix/>
          </a:blip>
          <a:stretch>
            <a:fillRect/>
          </a:stretch>
        </p:blipFill>
        <p:spPr>
          <a:xfrm>
            <a:off x="-6400" y="1656500"/>
            <a:ext cx="13004800" cy="4159248"/>
          </a:xfrm>
          <a:prstGeom prst="rect">
            <a:avLst/>
          </a:prstGeom>
          <a:noFill/>
          <a:ln>
            <a:noFill/>
          </a:ln>
        </p:spPr>
      </p:pic>
      <p:sp>
        <p:nvSpPr>
          <p:cNvPr id="1078" name="Google Shape;1078;g269857ff8b4_1_207"/>
          <p:cNvSpPr txBox="1">
            <a:spLocks noGrp="1"/>
          </p:cNvSpPr>
          <p:nvPr>
            <p:ph type="sldNum" idx="12"/>
          </p:nvPr>
        </p:nvSpPr>
        <p:spPr>
          <a:xfrm>
            <a:off x="6311798" y="9251950"/>
            <a:ext cx="368400" cy="379800"/>
          </a:xfrm>
          <a:prstGeom prst="rect">
            <a:avLst/>
          </a:prstGeom>
          <a:noFill/>
          <a:ln>
            <a:noFill/>
          </a:ln>
        </p:spPr>
        <p:txBody>
          <a:bodyPr spcFirstLastPara="1" wrap="square" lIns="50800" tIns="50800" rIns="50800" bIns="50800" anchor="t" anchorCtr="0">
            <a:spAutoFit/>
          </a:bodyPr>
          <a:lstStyle/>
          <a:p>
            <a:pPr marL="0" lvl="0" indent="0" algn="ctr" rtl="0">
              <a:lnSpc>
                <a:spcPct val="100000"/>
              </a:lnSpc>
              <a:spcBef>
                <a:spcPts val="0"/>
              </a:spcBef>
              <a:spcAft>
                <a:spcPts val="0"/>
              </a:spcAft>
              <a:buClr>
                <a:srgbClr val="000000"/>
              </a:buClr>
              <a:buSzPts val="1800"/>
              <a:buFont typeface="Helvetica Neue Light"/>
              <a:buNone/>
            </a:pPr>
            <a:fld id="{00000000-1234-1234-1234-123412341234}" type="slidenum">
              <a:rPr lang="en-US"/>
              <a:t>109</a:t>
            </a:fld>
            <a:endParaRPr/>
          </a:p>
        </p:txBody>
      </p:sp>
      <p:grpSp>
        <p:nvGrpSpPr>
          <p:cNvPr id="1079" name="Google Shape;1079;g269857ff8b4_1_207"/>
          <p:cNvGrpSpPr/>
          <p:nvPr/>
        </p:nvGrpSpPr>
        <p:grpSpPr>
          <a:xfrm>
            <a:off x="2550485" y="4545213"/>
            <a:ext cx="3520800" cy="663174"/>
            <a:chOff x="0" y="0"/>
            <a:chExt cx="3520800" cy="663174"/>
          </a:xfrm>
        </p:grpSpPr>
        <p:sp>
          <p:nvSpPr>
            <p:cNvPr id="1080" name="Google Shape;1080;g269857ff8b4_1_207"/>
            <p:cNvSpPr/>
            <p:nvPr/>
          </p:nvSpPr>
          <p:spPr>
            <a:xfrm>
              <a:off x="0" y="0"/>
              <a:ext cx="3520692" cy="663174"/>
            </a:xfrm>
            <a:custGeom>
              <a:avLst/>
              <a:gdLst/>
              <a:ahLst/>
              <a:cxnLst/>
              <a:rect l="l" t="t" r="r" b="b"/>
              <a:pathLst>
                <a:path w="21600" h="21600" extrusionOk="0">
                  <a:moveTo>
                    <a:pt x="3448" y="0"/>
                  </a:moveTo>
                  <a:lnTo>
                    <a:pt x="2669" y="5158"/>
                  </a:lnTo>
                  <a:lnTo>
                    <a:pt x="390" y="5158"/>
                  </a:lnTo>
                  <a:cubicBezTo>
                    <a:pt x="174" y="5158"/>
                    <a:pt x="0" y="6084"/>
                    <a:pt x="0" y="7226"/>
                  </a:cubicBezTo>
                  <a:lnTo>
                    <a:pt x="0" y="19532"/>
                  </a:lnTo>
                  <a:cubicBezTo>
                    <a:pt x="0" y="20674"/>
                    <a:pt x="174" y="21600"/>
                    <a:pt x="390" y="21600"/>
                  </a:cubicBezTo>
                  <a:lnTo>
                    <a:pt x="21210" y="21600"/>
                  </a:lnTo>
                  <a:cubicBezTo>
                    <a:pt x="21426" y="21600"/>
                    <a:pt x="21600" y="20674"/>
                    <a:pt x="21600" y="19532"/>
                  </a:cubicBezTo>
                  <a:lnTo>
                    <a:pt x="21600" y="7226"/>
                  </a:lnTo>
                  <a:cubicBezTo>
                    <a:pt x="21600" y="6084"/>
                    <a:pt x="21426" y="5158"/>
                    <a:pt x="21210" y="5158"/>
                  </a:cubicBezTo>
                  <a:lnTo>
                    <a:pt x="4227" y="5158"/>
                  </a:lnTo>
                  <a:lnTo>
                    <a:pt x="3448" y="0"/>
                  </a:lnTo>
                  <a:close/>
                </a:path>
              </a:pathLst>
            </a:custGeom>
            <a:solidFill>
              <a:srgbClr val="D55657"/>
            </a:solidFill>
            <a:ln>
              <a:noFill/>
            </a:ln>
            <a:effectLst>
              <a:outerShdw blurRad="38100" dist="25400" dir="5400000" rotWithShape="0">
                <a:srgbClr val="000000">
                  <a:alpha val="49020"/>
                </a:srgbClr>
              </a:outerShdw>
            </a:effectLst>
          </p:spPr>
          <p:txBody>
            <a:bodyPr spcFirstLastPara="1" wrap="square" lIns="50800" tIns="50800" rIns="50800" bIns="50800" anchor="ctr" anchorCtr="0">
              <a:noAutofit/>
            </a:bodyPr>
            <a:lstStyle/>
            <a:p>
              <a:pPr marL="0" marR="0" lvl="0" indent="228600" algn="l" rtl="0">
                <a:lnSpc>
                  <a:spcPct val="100000"/>
                </a:lnSpc>
                <a:spcBef>
                  <a:spcPts val="0"/>
                </a:spcBef>
                <a:spcAft>
                  <a:spcPts val="0"/>
                </a:spcAft>
                <a:buClr>
                  <a:srgbClr val="FFFFFF"/>
                </a:buClr>
                <a:buSzPts val="3600"/>
                <a:buFont typeface="Helvetica Neue"/>
                <a:buNone/>
              </a:pPr>
              <a:endParaRPr sz="3600" b="0" i="0" u="none" strike="noStrike" cap="none">
                <a:solidFill>
                  <a:srgbClr val="000000"/>
                </a:solidFill>
                <a:latin typeface="Helvetica Neue"/>
                <a:ea typeface="Helvetica Neue"/>
                <a:cs typeface="Helvetica Neue"/>
                <a:sym typeface="Helvetica Neue"/>
              </a:endParaRPr>
            </a:p>
          </p:txBody>
        </p:sp>
        <p:sp>
          <p:nvSpPr>
            <p:cNvPr id="1081" name="Google Shape;1081;g269857ff8b4_1_207"/>
            <p:cNvSpPr txBox="1"/>
            <p:nvPr/>
          </p:nvSpPr>
          <p:spPr>
            <a:xfrm>
              <a:off x="0" y="96639"/>
              <a:ext cx="3520800" cy="471900"/>
            </a:xfrm>
            <a:prstGeom prst="rect">
              <a:avLst/>
            </a:prstGeom>
            <a:noFill/>
            <a:ln>
              <a:noFill/>
            </a:ln>
          </p:spPr>
          <p:txBody>
            <a:bodyPr spcFirstLastPara="1" wrap="square" lIns="50800" tIns="50800" rIns="50800" bIns="50800" anchor="ctr" anchorCtr="0">
              <a:spAutoFit/>
            </a:bodyPr>
            <a:lstStyle/>
            <a:p>
              <a:pPr marL="0" marR="0" lvl="1" indent="228600" algn="l" rtl="0">
                <a:lnSpc>
                  <a:spcPct val="100000"/>
                </a:lnSpc>
                <a:spcBef>
                  <a:spcPts val="0"/>
                </a:spcBef>
                <a:spcAft>
                  <a:spcPts val="0"/>
                </a:spcAft>
                <a:buClr>
                  <a:srgbClr val="FFFFFF"/>
                </a:buClr>
                <a:buSzPts val="2400"/>
                <a:buFont typeface="Helvetica Neue"/>
                <a:buNone/>
              </a:pPr>
              <a:r>
                <a:rPr lang="en-US" sz="2400" b="0" i="0" u="none" strike="noStrike" cap="none">
                  <a:solidFill>
                    <a:srgbClr val="FFFFFF"/>
                  </a:solidFill>
                  <a:latin typeface="Helvetica Neue"/>
                  <a:ea typeface="Helvetica Neue"/>
                  <a:cs typeface="Helvetica Neue"/>
                  <a:sym typeface="Helvetica Neue"/>
                </a:rPr>
                <a:t>5. Compare branches</a:t>
              </a:r>
              <a:endParaRPr sz="1400" b="0" i="0" u="none" strike="noStrike" cap="none">
                <a:solidFill>
                  <a:srgbClr val="000000"/>
                </a:solidFill>
                <a:latin typeface="Arial"/>
                <a:ea typeface="Arial"/>
                <a:cs typeface="Arial"/>
                <a:sym typeface="Arial"/>
              </a:endParaRPr>
            </a:p>
          </p:txBody>
        </p:sp>
      </p:grpSp>
      <p:pic>
        <p:nvPicPr>
          <p:cNvPr id="2" name="圖片 1">
            <a:extLst>
              <a:ext uri="{FF2B5EF4-FFF2-40B4-BE49-F238E27FC236}">
                <a16:creationId xmlns:a16="http://schemas.microsoft.com/office/drawing/2014/main" id="{095C3CF9-A998-9163-57BE-C35C0F4B70EF}"/>
              </a:ext>
            </a:extLst>
          </p:cNvPr>
          <p:cNvPicPr>
            <a:picLocks noChangeAspect="1"/>
          </p:cNvPicPr>
          <p:nvPr/>
        </p:nvPicPr>
        <p:blipFill>
          <a:blip r:embed="rId4"/>
          <a:stretch>
            <a:fillRect/>
          </a:stretch>
        </p:blipFill>
        <p:spPr>
          <a:xfrm>
            <a:off x="7516950" y="3094770"/>
            <a:ext cx="2295159" cy="270388"/>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10"/>
          <p:cNvSpPr txBox="1">
            <a:spLocks noGrp="1"/>
          </p:cNvSpPr>
          <p:nvPr>
            <p:ph type="title"/>
          </p:nvPr>
        </p:nvSpPr>
        <p:spPr>
          <a:xfrm>
            <a:off x="952500" y="444500"/>
            <a:ext cx="11099800" cy="2159000"/>
          </a:xfrm>
          <a:prstGeom prst="rect">
            <a:avLst/>
          </a:prstGeom>
          <a:noFill/>
          <a:ln>
            <a:noFill/>
          </a:ln>
        </p:spPr>
        <p:txBody>
          <a:bodyPr spcFirstLastPara="1" wrap="square" lIns="50800" tIns="50800" rIns="50800" bIns="50800" anchor="ctr" anchorCtr="0">
            <a:normAutofit/>
          </a:bodyPr>
          <a:lstStyle/>
          <a:p>
            <a:pPr marL="0" lvl="0" indent="0" algn="ctr" rtl="0">
              <a:lnSpc>
                <a:spcPct val="100000"/>
              </a:lnSpc>
              <a:spcBef>
                <a:spcPts val="0"/>
              </a:spcBef>
              <a:spcAft>
                <a:spcPts val="0"/>
              </a:spcAft>
              <a:buClr>
                <a:srgbClr val="000000"/>
              </a:buClr>
              <a:buSzPts val="8000"/>
              <a:buFont typeface="Helvetica Neue"/>
              <a:buNone/>
            </a:pPr>
            <a:r>
              <a:rPr lang="en-US" sz="8000" b="0" i="0" u="none" strike="noStrike" cap="none">
                <a:solidFill>
                  <a:srgbClr val="000000"/>
                </a:solidFill>
                <a:latin typeface="Helvetica Neue"/>
                <a:ea typeface="Helvetica Neue"/>
                <a:cs typeface="Helvetica Neue"/>
                <a:sym typeface="Helvetica Neue"/>
              </a:rPr>
              <a:t>Grading Example</a:t>
            </a:r>
            <a:endParaRPr/>
          </a:p>
        </p:txBody>
      </p:sp>
      <p:sp>
        <p:nvSpPr>
          <p:cNvPr id="128" name="Google Shape;128;p10"/>
          <p:cNvSpPr txBox="1">
            <a:spLocks noGrp="1"/>
          </p:cNvSpPr>
          <p:nvPr>
            <p:ph type="body" idx="1"/>
          </p:nvPr>
        </p:nvSpPr>
        <p:spPr>
          <a:xfrm>
            <a:off x="952500" y="2603500"/>
            <a:ext cx="11099800" cy="6286500"/>
          </a:xfrm>
          <a:prstGeom prst="rect">
            <a:avLst/>
          </a:prstGeom>
          <a:noFill/>
          <a:ln>
            <a:noFill/>
          </a:ln>
        </p:spPr>
        <p:txBody>
          <a:bodyPr spcFirstLastPara="1" wrap="square" lIns="50800" tIns="50800" rIns="50800" bIns="50800" anchor="t" anchorCtr="0">
            <a:normAutofit/>
          </a:bodyPr>
          <a:lstStyle/>
          <a:p>
            <a:pPr marL="444500" lvl="0" indent="-444500" algn="l" rtl="0">
              <a:lnSpc>
                <a:spcPct val="100000"/>
              </a:lnSpc>
              <a:spcBef>
                <a:spcPts val="0"/>
              </a:spcBef>
              <a:spcAft>
                <a:spcPts val="0"/>
              </a:spcAft>
              <a:buClr>
                <a:srgbClr val="000000"/>
              </a:buClr>
              <a:buSzPts val="2700"/>
              <a:buFont typeface="Helvetica Neue"/>
              <a:buChar char="•"/>
            </a:pPr>
            <a:r>
              <a:rPr lang="en-US" sz="3600" b="0" i="0" u="none" strike="noStrike" cap="none">
                <a:solidFill>
                  <a:srgbClr val="000000"/>
                </a:solidFill>
                <a:latin typeface="Helvetica Neue"/>
                <a:ea typeface="Helvetica Neue"/>
                <a:cs typeface="Helvetica Neue"/>
                <a:sym typeface="Helvetica Neue"/>
              </a:rPr>
              <a:t>4 problems, 25% each</a:t>
            </a:r>
            <a:endParaRPr/>
          </a:p>
          <a:p>
            <a:pPr marL="444500" lvl="0" indent="-444500" algn="l" rtl="0">
              <a:lnSpc>
                <a:spcPct val="100000"/>
              </a:lnSpc>
              <a:spcBef>
                <a:spcPts val="4200"/>
              </a:spcBef>
              <a:spcAft>
                <a:spcPts val="0"/>
              </a:spcAft>
              <a:buClr>
                <a:srgbClr val="000000"/>
              </a:buClr>
              <a:buSzPts val="2700"/>
              <a:buFont typeface="Helvetica Neue"/>
              <a:buChar char="•"/>
            </a:pPr>
            <a:r>
              <a:rPr lang="en-US" sz="3600" b="0" i="0" u="none" strike="noStrike" cap="none">
                <a:solidFill>
                  <a:srgbClr val="000000"/>
                </a:solidFill>
                <a:latin typeface="Helvetica Neue"/>
                <a:ea typeface="Helvetica Neue"/>
                <a:cs typeface="Helvetica Neue"/>
                <a:sym typeface="Helvetica Neue"/>
              </a:rPr>
              <a:t>Solved 4 during the lab</a:t>
            </a:r>
            <a:endParaRPr/>
          </a:p>
          <a:p>
            <a:pPr marL="889000" lvl="1" indent="-444500" algn="l" rtl="0">
              <a:lnSpc>
                <a:spcPct val="100000"/>
              </a:lnSpc>
              <a:spcBef>
                <a:spcPts val="1500"/>
              </a:spcBef>
              <a:spcAft>
                <a:spcPts val="0"/>
              </a:spcAft>
              <a:buClr>
                <a:srgbClr val="000000"/>
              </a:buClr>
              <a:buSzPts val="2700"/>
              <a:buFont typeface="Helvetica Neue"/>
              <a:buChar char="-"/>
            </a:pPr>
            <a:r>
              <a:rPr lang="en-US" sz="3600" b="0" i="0" u="none" strike="noStrike" cap="none">
                <a:solidFill>
                  <a:srgbClr val="000000"/>
                </a:solidFill>
                <a:latin typeface="Helvetica Neue"/>
                <a:ea typeface="Helvetica Neue"/>
                <a:cs typeface="Helvetica Neue"/>
                <a:sym typeface="Helvetica Neue"/>
              </a:rPr>
              <a:t>100</a:t>
            </a:r>
            <a:endParaRPr/>
          </a:p>
          <a:p>
            <a:pPr marL="444500" lvl="0" indent="-444500" algn="l" rtl="0">
              <a:lnSpc>
                <a:spcPct val="100000"/>
              </a:lnSpc>
              <a:spcBef>
                <a:spcPts val="4200"/>
              </a:spcBef>
              <a:spcAft>
                <a:spcPts val="0"/>
              </a:spcAft>
              <a:buClr>
                <a:srgbClr val="000000"/>
              </a:buClr>
              <a:buSzPts val="2700"/>
              <a:buFont typeface="Helvetica Neue"/>
              <a:buChar char="•"/>
            </a:pPr>
            <a:r>
              <a:rPr lang="en-US" sz="3600" b="0" i="0" u="none" strike="noStrike" cap="none">
                <a:solidFill>
                  <a:srgbClr val="000000"/>
                </a:solidFill>
                <a:latin typeface="Helvetica Neue"/>
                <a:ea typeface="Helvetica Neue"/>
                <a:cs typeface="Helvetica Neue"/>
                <a:sym typeface="Helvetica Neue"/>
              </a:rPr>
              <a:t>Solved 3 during the lab, 1 before 11:59pm</a:t>
            </a:r>
            <a:endParaRPr/>
          </a:p>
          <a:p>
            <a:pPr marL="889000" lvl="1" indent="-444500" algn="l" rtl="0">
              <a:lnSpc>
                <a:spcPct val="100000"/>
              </a:lnSpc>
              <a:spcBef>
                <a:spcPts val="1500"/>
              </a:spcBef>
              <a:spcAft>
                <a:spcPts val="0"/>
              </a:spcAft>
              <a:buClr>
                <a:srgbClr val="000000"/>
              </a:buClr>
              <a:buSzPts val="2700"/>
              <a:buFont typeface="Helvetica Neue"/>
              <a:buChar char="-"/>
            </a:pPr>
            <a:r>
              <a:rPr lang="en-US" sz="3600" b="0" i="0" u="none" strike="noStrike" cap="none">
                <a:solidFill>
                  <a:srgbClr val="000000"/>
                </a:solidFill>
                <a:latin typeface="Helvetica Neue"/>
                <a:ea typeface="Helvetica Neue"/>
                <a:cs typeface="Helvetica Neue"/>
                <a:sym typeface="Helvetica Neue"/>
              </a:rPr>
              <a:t>75 + 25*0.6 = 90</a:t>
            </a:r>
            <a:endParaRPr/>
          </a:p>
          <a:p>
            <a:pPr marL="444500" lvl="0" indent="-444500" algn="l" rtl="0">
              <a:lnSpc>
                <a:spcPct val="100000"/>
              </a:lnSpc>
              <a:spcBef>
                <a:spcPts val="4200"/>
              </a:spcBef>
              <a:spcAft>
                <a:spcPts val="0"/>
              </a:spcAft>
              <a:buClr>
                <a:srgbClr val="000000"/>
              </a:buClr>
              <a:buSzPts val="2700"/>
              <a:buFont typeface="Helvetica Neue"/>
              <a:buChar char="•"/>
            </a:pPr>
            <a:r>
              <a:rPr lang="en-US" sz="3600" b="0" i="0" u="none" strike="noStrike" cap="none">
                <a:solidFill>
                  <a:srgbClr val="000000"/>
                </a:solidFill>
                <a:latin typeface="Helvetica Neue"/>
                <a:ea typeface="Helvetica Neue"/>
                <a:cs typeface="Helvetica Neue"/>
                <a:sym typeface="Helvetica Neue"/>
              </a:rPr>
              <a:t>Solved 4 after the lab, before 11:59pm</a:t>
            </a:r>
            <a:endParaRPr/>
          </a:p>
          <a:p>
            <a:pPr marL="889000" lvl="1" indent="-444500" algn="l" rtl="0">
              <a:lnSpc>
                <a:spcPct val="100000"/>
              </a:lnSpc>
              <a:spcBef>
                <a:spcPts val="1500"/>
              </a:spcBef>
              <a:spcAft>
                <a:spcPts val="0"/>
              </a:spcAft>
              <a:buClr>
                <a:srgbClr val="000000"/>
              </a:buClr>
              <a:buSzPts val="2700"/>
              <a:buFont typeface="Helvetica Neue"/>
              <a:buChar char="-"/>
            </a:pPr>
            <a:r>
              <a:rPr lang="en-US" sz="3600" b="0" i="0" u="none" strike="noStrike" cap="none">
                <a:solidFill>
                  <a:srgbClr val="000000"/>
                </a:solidFill>
                <a:latin typeface="Helvetica Neue"/>
                <a:ea typeface="Helvetica Neue"/>
                <a:cs typeface="Helvetica Neue"/>
                <a:sym typeface="Helvetica Neue"/>
              </a:rPr>
              <a:t>100 * 0.6 = 60</a:t>
            </a:r>
            <a:endParaRPr/>
          </a:p>
        </p:txBody>
      </p:sp>
      <p:sp>
        <p:nvSpPr>
          <p:cNvPr id="129" name="Google Shape;129;p10"/>
          <p:cNvSpPr txBox="1">
            <a:spLocks noGrp="1"/>
          </p:cNvSpPr>
          <p:nvPr>
            <p:ph type="sldNum" idx="12"/>
          </p:nvPr>
        </p:nvSpPr>
        <p:spPr>
          <a:xfrm>
            <a:off x="6311798" y="9251950"/>
            <a:ext cx="368504" cy="381000"/>
          </a:xfrm>
          <a:prstGeom prst="rect">
            <a:avLst/>
          </a:prstGeom>
          <a:noFill/>
          <a:ln>
            <a:noFill/>
          </a:ln>
        </p:spPr>
        <p:txBody>
          <a:bodyPr spcFirstLastPara="1" wrap="square" lIns="50800" tIns="50800" rIns="50800" bIns="50800" anchor="t" anchorCtr="0">
            <a:spAutoFit/>
          </a:bodyPr>
          <a:lstStyle/>
          <a:p>
            <a:pPr marL="0" lvl="0" indent="0" algn="ctr" rtl="0">
              <a:lnSpc>
                <a:spcPct val="100000"/>
              </a:lnSpc>
              <a:spcBef>
                <a:spcPts val="0"/>
              </a:spcBef>
              <a:spcAft>
                <a:spcPts val="0"/>
              </a:spcAft>
              <a:buClr>
                <a:srgbClr val="000000"/>
              </a:buClr>
              <a:buSzPts val="1800"/>
              <a:buFont typeface="Helvetica Neue Light"/>
              <a:buNone/>
            </a:pPr>
            <a:fld id="{00000000-1234-1234-1234-123412341234}" type="slidenum">
              <a:rPr lang="en-US"/>
              <a:t>11</a:t>
            </a:fld>
            <a:endParaRP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bg>
      <p:bgPr>
        <a:solidFill>
          <a:srgbClr val="333C48"/>
        </a:solidFill>
        <a:effectLst/>
      </p:bgPr>
    </p:bg>
    <p:spTree>
      <p:nvGrpSpPr>
        <p:cNvPr id="1" name="Shape 1085"/>
        <p:cNvGrpSpPr/>
        <p:nvPr/>
      </p:nvGrpSpPr>
      <p:grpSpPr>
        <a:xfrm>
          <a:off x="0" y="0"/>
          <a:ext cx="0" cy="0"/>
          <a:chOff x="0" y="0"/>
          <a:chExt cx="0" cy="0"/>
        </a:xfrm>
      </p:grpSpPr>
      <p:pic>
        <p:nvPicPr>
          <p:cNvPr id="1086" name="Google Shape;1086;p86"/>
          <p:cNvPicPr preferRelativeResize="0"/>
          <p:nvPr/>
        </p:nvPicPr>
        <p:blipFill>
          <a:blip r:embed="rId3">
            <a:alphaModFix/>
          </a:blip>
          <a:stretch>
            <a:fillRect/>
          </a:stretch>
        </p:blipFill>
        <p:spPr>
          <a:xfrm>
            <a:off x="-6350" y="2045975"/>
            <a:ext cx="13004800" cy="5219686"/>
          </a:xfrm>
          <a:prstGeom prst="rect">
            <a:avLst/>
          </a:prstGeom>
          <a:noFill/>
          <a:ln>
            <a:noFill/>
          </a:ln>
        </p:spPr>
      </p:pic>
      <p:sp>
        <p:nvSpPr>
          <p:cNvPr id="1087" name="Google Shape;1087;p86"/>
          <p:cNvSpPr txBox="1">
            <a:spLocks noGrp="1"/>
          </p:cNvSpPr>
          <p:nvPr>
            <p:ph type="sldNum" idx="12"/>
          </p:nvPr>
        </p:nvSpPr>
        <p:spPr>
          <a:xfrm>
            <a:off x="6311798" y="9251950"/>
            <a:ext cx="368504" cy="381000"/>
          </a:xfrm>
          <a:prstGeom prst="rect">
            <a:avLst/>
          </a:prstGeom>
          <a:noFill/>
          <a:ln>
            <a:noFill/>
          </a:ln>
        </p:spPr>
        <p:txBody>
          <a:bodyPr spcFirstLastPara="1" wrap="square" lIns="50800" tIns="50800" rIns="50800" bIns="50800" anchor="t" anchorCtr="0">
            <a:spAutoFit/>
          </a:bodyPr>
          <a:lstStyle/>
          <a:p>
            <a:pPr marL="0" lvl="0" indent="0" algn="ctr" rtl="0">
              <a:lnSpc>
                <a:spcPct val="100000"/>
              </a:lnSpc>
              <a:spcBef>
                <a:spcPts val="0"/>
              </a:spcBef>
              <a:spcAft>
                <a:spcPts val="0"/>
              </a:spcAft>
              <a:buClr>
                <a:srgbClr val="000000"/>
              </a:buClr>
              <a:buSzPts val="1800"/>
              <a:buFont typeface="Helvetica Neue Light"/>
              <a:buNone/>
            </a:pPr>
            <a:fld id="{00000000-1234-1234-1234-123412341234}" type="slidenum">
              <a:rPr lang="en-US"/>
              <a:t>110</a:t>
            </a:fld>
            <a:endParaRPr/>
          </a:p>
        </p:txBody>
      </p:sp>
      <p:grpSp>
        <p:nvGrpSpPr>
          <p:cNvPr id="1088" name="Google Shape;1088;p86"/>
          <p:cNvGrpSpPr/>
          <p:nvPr/>
        </p:nvGrpSpPr>
        <p:grpSpPr>
          <a:xfrm>
            <a:off x="4189460" y="3531568"/>
            <a:ext cx="4638656" cy="799687"/>
            <a:chOff x="-1" y="1098525"/>
            <a:chExt cx="4638654" cy="799686"/>
          </a:xfrm>
        </p:grpSpPr>
        <p:sp>
          <p:nvSpPr>
            <p:cNvPr id="1089" name="Google Shape;1089;p86"/>
            <p:cNvSpPr/>
            <p:nvPr/>
          </p:nvSpPr>
          <p:spPr>
            <a:xfrm>
              <a:off x="-1" y="1098525"/>
              <a:ext cx="4638654" cy="799686"/>
            </a:xfrm>
            <a:custGeom>
              <a:avLst/>
              <a:gdLst/>
              <a:ahLst/>
              <a:cxnLst/>
              <a:rect l="l" t="t" r="r" b="b"/>
              <a:pathLst>
                <a:path w="21600" h="21600" extrusionOk="0">
                  <a:moveTo>
                    <a:pt x="334" y="0"/>
                  </a:moveTo>
                  <a:cubicBezTo>
                    <a:pt x="150" y="0"/>
                    <a:pt x="0" y="871"/>
                    <a:pt x="0" y="1940"/>
                  </a:cubicBezTo>
                  <a:lnTo>
                    <a:pt x="0" y="16326"/>
                  </a:lnTo>
                  <a:cubicBezTo>
                    <a:pt x="0" y="17395"/>
                    <a:pt x="150" y="18255"/>
                    <a:pt x="334" y="18255"/>
                  </a:cubicBezTo>
                  <a:lnTo>
                    <a:pt x="1076" y="18255"/>
                  </a:lnTo>
                  <a:lnTo>
                    <a:pt x="1743" y="21600"/>
                  </a:lnTo>
                  <a:lnTo>
                    <a:pt x="2410" y="18255"/>
                  </a:lnTo>
                  <a:lnTo>
                    <a:pt x="21266" y="18255"/>
                  </a:lnTo>
                  <a:cubicBezTo>
                    <a:pt x="21450" y="18255"/>
                    <a:pt x="21600" y="17395"/>
                    <a:pt x="21600" y="16326"/>
                  </a:cubicBezTo>
                  <a:lnTo>
                    <a:pt x="21600" y="1940"/>
                  </a:lnTo>
                  <a:cubicBezTo>
                    <a:pt x="21600" y="871"/>
                    <a:pt x="21450" y="0"/>
                    <a:pt x="21266" y="0"/>
                  </a:cubicBezTo>
                  <a:lnTo>
                    <a:pt x="334" y="0"/>
                  </a:lnTo>
                  <a:close/>
                </a:path>
              </a:pathLst>
            </a:custGeom>
            <a:solidFill>
              <a:srgbClr val="D55657"/>
            </a:solidFill>
            <a:ln>
              <a:noFill/>
            </a:ln>
            <a:effectLst>
              <a:outerShdw blurRad="38100" dist="25400" dir="5400000" rotWithShape="0">
                <a:srgbClr val="000000">
                  <a:alpha val="49019"/>
                </a:srgbClr>
              </a:outerShdw>
            </a:effectLst>
          </p:spPr>
          <p:txBody>
            <a:bodyPr spcFirstLastPara="1" wrap="square" lIns="50800" tIns="50800" rIns="50800" bIns="50800" anchor="ctr" anchorCtr="0">
              <a:noAutofit/>
            </a:bodyPr>
            <a:lstStyle/>
            <a:p>
              <a:pPr marL="0" marR="0" lvl="0" indent="228600" algn="l" rtl="0">
                <a:lnSpc>
                  <a:spcPct val="100000"/>
                </a:lnSpc>
                <a:spcBef>
                  <a:spcPts val="0"/>
                </a:spcBef>
                <a:spcAft>
                  <a:spcPts val="0"/>
                </a:spcAft>
                <a:buClr>
                  <a:srgbClr val="FFFFFF"/>
                </a:buClr>
                <a:buSzPts val="3600"/>
                <a:buFont typeface="Helvetica Neue"/>
                <a:buNone/>
              </a:pPr>
              <a:endParaRPr sz="3600" b="0" i="0" u="none" strike="noStrike" cap="none">
                <a:solidFill>
                  <a:srgbClr val="000000"/>
                </a:solidFill>
                <a:latin typeface="Helvetica Neue"/>
                <a:ea typeface="Helvetica Neue"/>
                <a:cs typeface="Helvetica Neue"/>
                <a:sym typeface="Helvetica Neue"/>
              </a:endParaRPr>
            </a:p>
          </p:txBody>
        </p:sp>
        <p:sp>
          <p:nvSpPr>
            <p:cNvPr id="1090" name="Google Shape;1090;p86"/>
            <p:cNvSpPr txBox="1"/>
            <p:nvPr/>
          </p:nvSpPr>
          <p:spPr>
            <a:xfrm>
              <a:off x="37" y="1192851"/>
              <a:ext cx="4638600" cy="471900"/>
            </a:xfrm>
            <a:prstGeom prst="rect">
              <a:avLst/>
            </a:prstGeom>
            <a:noFill/>
            <a:ln>
              <a:noFill/>
            </a:ln>
          </p:spPr>
          <p:txBody>
            <a:bodyPr spcFirstLastPara="1" wrap="square" lIns="50800" tIns="50800" rIns="50800" bIns="50800" anchor="ctr" anchorCtr="0">
              <a:spAutoFit/>
            </a:bodyPr>
            <a:lstStyle/>
            <a:p>
              <a:pPr marL="0" marR="0" lvl="1" indent="228600" algn="l" rtl="0">
                <a:lnSpc>
                  <a:spcPct val="100000"/>
                </a:lnSpc>
                <a:spcBef>
                  <a:spcPts val="0"/>
                </a:spcBef>
                <a:spcAft>
                  <a:spcPts val="0"/>
                </a:spcAft>
                <a:buClr>
                  <a:srgbClr val="FFFFFF"/>
                </a:buClr>
                <a:buSzPts val="2400"/>
                <a:buFont typeface="Helvetica Neue"/>
                <a:buNone/>
              </a:pPr>
              <a:r>
                <a:rPr lang="en-US" sz="2400" b="0" i="0" u="none" strike="noStrike" cap="none">
                  <a:solidFill>
                    <a:srgbClr val="FFFFFF"/>
                  </a:solidFill>
                  <a:latin typeface="Helvetica Neue"/>
                  <a:ea typeface="Helvetica Neue"/>
                  <a:cs typeface="Helvetica Neue"/>
                  <a:sym typeface="Helvetica Neue"/>
                </a:rPr>
                <a:t>6. Set title to "{ID} Submission"</a:t>
              </a:r>
              <a:endParaRPr sz="1400" b="0" i="0" u="none" strike="noStrike" cap="none">
                <a:solidFill>
                  <a:srgbClr val="000000"/>
                </a:solidFill>
                <a:latin typeface="Arial"/>
                <a:ea typeface="Arial"/>
                <a:cs typeface="Arial"/>
                <a:sym typeface="Arial"/>
              </a:endParaRPr>
            </a:p>
          </p:txBody>
        </p:sp>
      </p:grpSp>
      <p:sp>
        <p:nvSpPr>
          <p:cNvPr id="1091" name="Google Shape;1091;p86"/>
          <p:cNvSpPr txBox="1">
            <a:spLocks noGrp="1"/>
          </p:cNvSpPr>
          <p:nvPr>
            <p:ph type="body" idx="4294967295"/>
          </p:nvPr>
        </p:nvSpPr>
        <p:spPr>
          <a:xfrm>
            <a:off x="268950" y="424600"/>
            <a:ext cx="12454200" cy="1482000"/>
          </a:xfrm>
          <a:prstGeom prst="rect">
            <a:avLst/>
          </a:prstGeom>
          <a:noFill/>
          <a:ln>
            <a:noFill/>
          </a:ln>
        </p:spPr>
        <p:txBody>
          <a:bodyPr spcFirstLastPara="1" wrap="square" lIns="50800" tIns="50800" rIns="50800" bIns="50800" anchor="t" anchorCtr="0">
            <a:normAutofit fontScale="77500" lnSpcReduction="20000"/>
          </a:bodyPr>
          <a:lstStyle/>
          <a:p>
            <a:pPr marL="0" lvl="0" indent="0" algn="ctr" rtl="0">
              <a:lnSpc>
                <a:spcPct val="100000"/>
              </a:lnSpc>
              <a:spcBef>
                <a:spcPts val="0"/>
              </a:spcBef>
              <a:spcAft>
                <a:spcPts val="0"/>
              </a:spcAft>
              <a:buClr>
                <a:srgbClr val="ECF0F1"/>
              </a:buClr>
              <a:buSzPct val="100000"/>
              <a:buFont typeface="Helvetica Neue"/>
              <a:buNone/>
            </a:pPr>
            <a:r>
              <a:rPr lang="en-US" dirty="0">
                <a:solidFill>
                  <a:schemeClr val="accent5"/>
                </a:solidFill>
              </a:rPr>
              <a:t>You can also confirm or change whether the selected branch is correct in this section. For instance, in the picture, the course branch selected is master, which is incorrect. The correct one should be courses/software-studio/202</a:t>
            </a:r>
            <a:r>
              <a:rPr lang="en-US" altLang="zh-TW" dirty="0">
                <a:solidFill>
                  <a:schemeClr val="accent5"/>
                </a:solidFill>
              </a:rPr>
              <a:t>5</a:t>
            </a:r>
            <a:r>
              <a:rPr lang="en-US" dirty="0">
                <a:solidFill>
                  <a:schemeClr val="accent5"/>
                </a:solidFill>
              </a:rPr>
              <a:t>-spring/submission-exercise: {your student ID}.</a:t>
            </a:r>
            <a:endParaRPr dirty="0">
              <a:solidFill>
                <a:schemeClr val="accent5"/>
              </a:solidFill>
            </a:endParaRPr>
          </a:p>
        </p:txBody>
      </p:sp>
      <p:cxnSp>
        <p:nvCxnSpPr>
          <p:cNvPr id="1092" name="Google Shape;1092;p86"/>
          <p:cNvCxnSpPr>
            <a:stCxn id="1091" idx="2"/>
          </p:cNvCxnSpPr>
          <p:nvPr/>
        </p:nvCxnSpPr>
        <p:spPr>
          <a:xfrm>
            <a:off x="6496050" y="1906600"/>
            <a:ext cx="44400" cy="1152000"/>
          </a:xfrm>
          <a:prstGeom prst="straightConnector1">
            <a:avLst/>
          </a:prstGeom>
          <a:noFill/>
          <a:ln w="9525" cap="flat" cmpd="sng">
            <a:solidFill>
              <a:schemeClr val="accent5"/>
            </a:solidFill>
            <a:prstDash val="solid"/>
            <a:round/>
            <a:headEnd type="none" w="med" len="med"/>
            <a:tailEnd type="triangle" w="med" len="med"/>
          </a:ln>
        </p:spPr>
      </p:cxnSp>
      <p:sp>
        <p:nvSpPr>
          <p:cNvPr id="1093" name="Google Shape;1093;p86"/>
          <p:cNvSpPr/>
          <p:nvPr/>
        </p:nvSpPr>
        <p:spPr>
          <a:xfrm>
            <a:off x="4879340" y="3018499"/>
            <a:ext cx="4250805" cy="471901"/>
          </a:xfrm>
          <a:prstGeom prst="rect">
            <a:avLst/>
          </a:prstGeom>
          <a:noFill/>
          <a:ln w="25400" cap="flat" cmpd="sng">
            <a:solidFill>
              <a:srgbClr val="E24E35"/>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3600"/>
              <a:buFont typeface="Helvetica Neue Light"/>
              <a:buNone/>
            </a:pPr>
            <a:endParaRPr sz="3600" b="0" i="0" u="none" strike="noStrike" cap="none">
              <a:solidFill>
                <a:srgbClr val="000000"/>
              </a:solidFill>
              <a:latin typeface="Helvetica Neue"/>
              <a:ea typeface="Helvetica Neue"/>
              <a:cs typeface="Helvetica Neue"/>
              <a:sym typeface="Helvetica Neue"/>
            </a:endParaRPr>
          </a:p>
        </p:txBody>
      </p:sp>
      <p:sp>
        <p:nvSpPr>
          <p:cNvPr id="3" name="矩形 2">
            <a:extLst>
              <a:ext uri="{FF2B5EF4-FFF2-40B4-BE49-F238E27FC236}">
                <a16:creationId xmlns:a16="http://schemas.microsoft.com/office/drawing/2014/main" id="{1B8FD352-FDE1-C41A-15F1-F84229BDEB7C}"/>
              </a:ext>
            </a:extLst>
          </p:cNvPr>
          <p:cNvSpPr/>
          <p:nvPr/>
        </p:nvSpPr>
        <p:spPr>
          <a:xfrm>
            <a:off x="4907051" y="3075465"/>
            <a:ext cx="4084550" cy="298954"/>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100" dirty="0">
                <a:solidFill>
                  <a:sysClr val="windowText" lastClr="000000"/>
                </a:solidFill>
              </a:rPr>
              <a:t>Courses/software-studio/2025-spring/submission-</a:t>
            </a:r>
            <a:r>
              <a:rPr lang="en-US" altLang="zh-TW" sz="1100" dirty="0" err="1">
                <a:solidFill>
                  <a:sysClr val="windowText" lastClr="000000"/>
                </a:solidFill>
              </a:rPr>
              <a:t>exerice</a:t>
            </a:r>
            <a:r>
              <a:rPr lang="en-US" altLang="zh-TW" sz="1100" dirty="0">
                <a:solidFill>
                  <a:sysClr val="windowText" lastClr="000000"/>
                </a:solidFill>
              </a:rPr>
              <a:t>:</a:t>
            </a:r>
            <a:r>
              <a:rPr lang="zh-TW" altLang="en-US" sz="1100" dirty="0">
                <a:solidFill>
                  <a:sysClr val="windowText" lastClr="000000"/>
                </a:solidFill>
              </a:rPr>
              <a:t> </a:t>
            </a:r>
            <a:r>
              <a:rPr lang="en-US" altLang="zh-TW" sz="1100" dirty="0">
                <a:solidFill>
                  <a:sysClr val="windowText" lastClr="000000"/>
                </a:solidFill>
              </a:rPr>
              <a:t>{ID}</a:t>
            </a:r>
            <a:endParaRPr lang="zh-TW" altLang="en-US" sz="1100" dirty="0">
              <a:solidFill>
                <a:sysClr val="windowText" lastClr="00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88"/>
                                        </p:tgtEl>
                                        <p:attrNameLst>
                                          <p:attrName>style.visibility</p:attrName>
                                        </p:attrNameLst>
                                      </p:cBhvr>
                                      <p:to>
                                        <p:strVal val="visible"/>
                                      </p:to>
                                    </p:set>
                                    <p:animEffect transition="in" filter="fade">
                                      <p:cBhvr>
                                        <p:cTn id="7" dur="499"/>
                                        <p:tgtEl>
                                          <p:spTgt spid="10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bg>
      <p:bgPr>
        <a:solidFill>
          <a:srgbClr val="3E3E3E"/>
        </a:solidFill>
        <a:effectLst/>
      </p:bgPr>
    </p:bg>
    <p:spTree>
      <p:nvGrpSpPr>
        <p:cNvPr id="1" name="Shape 1097"/>
        <p:cNvGrpSpPr/>
        <p:nvPr/>
      </p:nvGrpSpPr>
      <p:grpSpPr>
        <a:xfrm>
          <a:off x="0" y="0"/>
          <a:ext cx="0" cy="0"/>
          <a:chOff x="0" y="0"/>
          <a:chExt cx="0" cy="0"/>
        </a:xfrm>
      </p:grpSpPr>
      <p:sp>
        <p:nvSpPr>
          <p:cNvPr id="1098" name="Google Shape;1098;p87"/>
          <p:cNvSpPr txBox="1">
            <a:spLocks noGrp="1"/>
          </p:cNvSpPr>
          <p:nvPr>
            <p:ph type="sldNum" idx="12"/>
          </p:nvPr>
        </p:nvSpPr>
        <p:spPr>
          <a:xfrm>
            <a:off x="6311798" y="9251950"/>
            <a:ext cx="368504" cy="381000"/>
          </a:xfrm>
          <a:prstGeom prst="rect">
            <a:avLst/>
          </a:prstGeom>
          <a:noFill/>
          <a:ln>
            <a:noFill/>
          </a:ln>
        </p:spPr>
        <p:txBody>
          <a:bodyPr spcFirstLastPara="1" wrap="square" lIns="50800" tIns="50800" rIns="50800" bIns="50800" anchor="t" anchorCtr="0">
            <a:spAutoFit/>
          </a:bodyPr>
          <a:lstStyle/>
          <a:p>
            <a:pPr marL="0" lvl="0" indent="0" algn="ctr" rtl="0">
              <a:lnSpc>
                <a:spcPct val="100000"/>
              </a:lnSpc>
              <a:spcBef>
                <a:spcPts val="0"/>
              </a:spcBef>
              <a:spcAft>
                <a:spcPts val="0"/>
              </a:spcAft>
              <a:buClr>
                <a:srgbClr val="000000"/>
              </a:buClr>
              <a:buSzPts val="1800"/>
              <a:buFont typeface="Helvetica Neue Light"/>
              <a:buNone/>
            </a:pPr>
            <a:fld id="{00000000-1234-1234-1234-123412341234}" type="slidenum">
              <a:rPr lang="en-US"/>
              <a:t>111</a:t>
            </a:fld>
            <a:endParaRPr/>
          </a:p>
        </p:txBody>
      </p:sp>
      <p:pic>
        <p:nvPicPr>
          <p:cNvPr id="1099" name="Google Shape;1099;p87"/>
          <p:cNvPicPr preferRelativeResize="0"/>
          <p:nvPr/>
        </p:nvPicPr>
        <p:blipFill>
          <a:blip r:embed="rId3">
            <a:alphaModFix/>
          </a:blip>
          <a:stretch>
            <a:fillRect/>
          </a:stretch>
        </p:blipFill>
        <p:spPr>
          <a:xfrm>
            <a:off x="0" y="856695"/>
            <a:ext cx="13004802" cy="7589586"/>
          </a:xfrm>
          <a:prstGeom prst="rect">
            <a:avLst/>
          </a:prstGeom>
          <a:noFill/>
          <a:ln>
            <a:noFill/>
          </a:ln>
        </p:spPr>
      </p:pic>
      <p:grpSp>
        <p:nvGrpSpPr>
          <p:cNvPr id="1100" name="Google Shape;1100;p87"/>
          <p:cNvGrpSpPr/>
          <p:nvPr/>
        </p:nvGrpSpPr>
        <p:grpSpPr>
          <a:xfrm>
            <a:off x="2050631" y="7690751"/>
            <a:ext cx="4389446" cy="926318"/>
            <a:chOff x="-2434950" y="1632849"/>
            <a:chExt cx="4389444" cy="926316"/>
          </a:xfrm>
        </p:grpSpPr>
        <p:sp>
          <p:nvSpPr>
            <p:cNvPr id="1101" name="Google Shape;1101;p87"/>
            <p:cNvSpPr/>
            <p:nvPr/>
          </p:nvSpPr>
          <p:spPr>
            <a:xfrm>
              <a:off x="-2434950" y="1632849"/>
              <a:ext cx="4389444" cy="926316"/>
            </a:xfrm>
            <a:custGeom>
              <a:avLst/>
              <a:gdLst/>
              <a:ahLst/>
              <a:cxnLst/>
              <a:rect l="l" t="t" r="r" b="b"/>
              <a:pathLst>
                <a:path w="21600" h="21600" extrusionOk="0">
                  <a:moveTo>
                    <a:pt x="1215" y="0"/>
                  </a:moveTo>
                  <a:cubicBezTo>
                    <a:pt x="1020" y="0"/>
                    <a:pt x="861" y="752"/>
                    <a:pt x="861" y="1675"/>
                  </a:cubicBezTo>
                  <a:lnTo>
                    <a:pt x="861" y="7792"/>
                  </a:lnTo>
                  <a:lnTo>
                    <a:pt x="0" y="11133"/>
                  </a:lnTo>
                  <a:lnTo>
                    <a:pt x="861" y="14483"/>
                  </a:lnTo>
                  <a:lnTo>
                    <a:pt x="861" y="19925"/>
                  </a:lnTo>
                  <a:cubicBezTo>
                    <a:pt x="861" y="20848"/>
                    <a:pt x="1020" y="21600"/>
                    <a:pt x="1215" y="21600"/>
                  </a:cubicBezTo>
                  <a:lnTo>
                    <a:pt x="21248" y="21600"/>
                  </a:lnTo>
                  <a:cubicBezTo>
                    <a:pt x="21443" y="21600"/>
                    <a:pt x="21600" y="20848"/>
                    <a:pt x="21600" y="19925"/>
                  </a:cubicBezTo>
                  <a:lnTo>
                    <a:pt x="21600" y="1675"/>
                  </a:lnTo>
                  <a:cubicBezTo>
                    <a:pt x="21600" y="752"/>
                    <a:pt x="21443" y="0"/>
                    <a:pt x="21248" y="0"/>
                  </a:cubicBezTo>
                  <a:lnTo>
                    <a:pt x="1215" y="0"/>
                  </a:lnTo>
                  <a:close/>
                </a:path>
              </a:pathLst>
            </a:custGeom>
            <a:solidFill>
              <a:srgbClr val="D55657"/>
            </a:solidFill>
            <a:ln>
              <a:noFill/>
            </a:ln>
            <a:effectLst>
              <a:outerShdw blurRad="38100" dist="25400" dir="5400000" rotWithShape="0">
                <a:srgbClr val="000000">
                  <a:alpha val="49019"/>
                </a:srgbClr>
              </a:outerShdw>
            </a:effectLst>
          </p:spPr>
          <p:txBody>
            <a:bodyPr spcFirstLastPara="1" wrap="square" lIns="50800" tIns="50800" rIns="50800" bIns="50800" anchor="ctr" anchorCtr="0">
              <a:noAutofit/>
            </a:bodyPr>
            <a:lstStyle/>
            <a:p>
              <a:pPr marL="0" marR="0" lvl="0" indent="228600" algn="l" rtl="0">
                <a:lnSpc>
                  <a:spcPct val="100000"/>
                </a:lnSpc>
                <a:spcBef>
                  <a:spcPts val="0"/>
                </a:spcBef>
                <a:spcAft>
                  <a:spcPts val="0"/>
                </a:spcAft>
                <a:buClr>
                  <a:srgbClr val="FFFFFF"/>
                </a:buClr>
                <a:buSzPts val="3600"/>
                <a:buFont typeface="Helvetica Neue"/>
                <a:buNone/>
              </a:pPr>
              <a:endParaRPr sz="3600" b="0" i="0" u="none" strike="noStrike" cap="none">
                <a:solidFill>
                  <a:srgbClr val="000000"/>
                </a:solidFill>
                <a:latin typeface="Helvetica Neue"/>
                <a:ea typeface="Helvetica Neue"/>
                <a:cs typeface="Helvetica Neue"/>
                <a:sym typeface="Helvetica Neue"/>
              </a:endParaRPr>
            </a:p>
          </p:txBody>
        </p:sp>
        <p:sp>
          <p:nvSpPr>
            <p:cNvPr id="1102" name="Google Shape;1102;p87"/>
            <p:cNvSpPr txBox="1"/>
            <p:nvPr/>
          </p:nvSpPr>
          <p:spPr>
            <a:xfrm>
              <a:off x="-2434950" y="1676903"/>
              <a:ext cx="4389300" cy="841500"/>
            </a:xfrm>
            <a:prstGeom prst="rect">
              <a:avLst/>
            </a:prstGeom>
            <a:noFill/>
            <a:ln>
              <a:noFill/>
            </a:ln>
          </p:spPr>
          <p:txBody>
            <a:bodyPr spcFirstLastPara="1" wrap="square" lIns="50800" tIns="50800" rIns="50800" bIns="50800" anchor="ctr" anchorCtr="0">
              <a:spAutoFit/>
            </a:bodyPr>
            <a:lstStyle/>
            <a:p>
              <a:pPr marL="0" marR="0" lvl="1" indent="228600" algn="l" rtl="0">
                <a:lnSpc>
                  <a:spcPct val="100000"/>
                </a:lnSpc>
                <a:spcBef>
                  <a:spcPts val="0"/>
                </a:spcBef>
                <a:spcAft>
                  <a:spcPts val="0"/>
                </a:spcAft>
                <a:buClr>
                  <a:srgbClr val="FFFFFF"/>
                </a:buClr>
                <a:buSzPts val="2400"/>
                <a:buFont typeface="Helvetica Neue"/>
                <a:buNone/>
              </a:pPr>
              <a:r>
                <a:rPr lang="en-US" sz="2400" b="0" i="0" u="none" strike="noStrike" cap="none">
                  <a:solidFill>
                    <a:srgbClr val="FFFFFF"/>
                  </a:solidFill>
                  <a:latin typeface="Helvetica Neue"/>
                  <a:ea typeface="Helvetica Neue"/>
                  <a:cs typeface="Helvetica Neue"/>
                  <a:sym typeface="Helvetica Neue"/>
                </a:rPr>
                <a:t> 7. If everything is OK, </a:t>
              </a:r>
              <a:endParaRPr sz="1400" b="0" i="0" u="none" strike="noStrike" cap="none">
                <a:solidFill>
                  <a:srgbClr val="000000"/>
                </a:solidFill>
                <a:latin typeface="Arial"/>
                <a:ea typeface="Arial"/>
                <a:cs typeface="Arial"/>
                <a:sym typeface="Arial"/>
              </a:endParaRPr>
            </a:p>
            <a:p>
              <a:pPr marL="0" marR="0" lvl="1" indent="228600" algn="l" rtl="0">
                <a:lnSpc>
                  <a:spcPct val="100000"/>
                </a:lnSpc>
                <a:spcBef>
                  <a:spcPts val="0"/>
                </a:spcBef>
                <a:spcAft>
                  <a:spcPts val="0"/>
                </a:spcAft>
                <a:buClr>
                  <a:srgbClr val="FFFFFF"/>
                </a:buClr>
                <a:buSzPts val="2400"/>
                <a:buFont typeface="Helvetica Neue"/>
                <a:buNone/>
              </a:pPr>
              <a:r>
                <a:rPr lang="en-US" sz="2400" b="0" i="0" u="none" strike="noStrike" cap="none">
                  <a:solidFill>
                    <a:srgbClr val="FFFFFF"/>
                  </a:solidFill>
                  <a:latin typeface="Helvetica Neue"/>
                  <a:ea typeface="Helvetica Neue"/>
                  <a:cs typeface="Helvetica Neue"/>
                  <a:sym typeface="Helvetica Neue"/>
                </a:rPr>
                <a:t> submit your merge request</a:t>
              </a:r>
              <a:endParaRPr sz="1400" b="0" i="0" u="none" strike="noStrike" cap="none">
                <a:solidFill>
                  <a:srgbClr val="000000"/>
                </a:solidFill>
                <a:latin typeface="Arial"/>
                <a:ea typeface="Arial"/>
                <a:cs typeface="Arial"/>
                <a:sym typeface="Aria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00"/>
                                        </p:tgtEl>
                                        <p:attrNameLst>
                                          <p:attrName>style.visibility</p:attrName>
                                        </p:attrNameLst>
                                      </p:cBhvr>
                                      <p:to>
                                        <p:strVal val="visible"/>
                                      </p:to>
                                    </p:set>
                                    <p:animEffect transition="in" filter="fade">
                                      <p:cBhvr>
                                        <p:cTn id="7" dur="499"/>
                                        <p:tgtEl>
                                          <p:spTgt spid="1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1106"/>
        <p:cNvGrpSpPr/>
        <p:nvPr/>
      </p:nvGrpSpPr>
      <p:grpSpPr>
        <a:xfrm>
          <a:off x="0" y="0"/>
          <a:ext cx="0" cy="0"/>
          <a:chOff x="0" y="0"/>
          <a:chExt cx="0" cy="0"/>
        </a:xfrm>
      </p:grpSpPr>
      <p:sp>
        <p:nvSpPr>
          <p:cNvPr id="1107" name="Google Shape;1107;p88"/>
          <p:cNvSpPr txBox="1"/>
          <p:nvPr/>
        </p:nvSpPr>
        <p:spPr>
          <a:xfrm>
            <a:off x="952500" y="444500"/>
            <a:ext cx="11099700" cy="1323600"/>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000000"/>
              </a:buClr>
              <a:buSzPts val="8000"/>
              <a:buFont typeface="Helvetica Neue"/>
              <a:buNone/>
            </a:pPr>
            <a:r>
              <a:rPr lang="en-US" sz="8000" b="0" i="0" u="none" strike="noStrike" cap="none">
                <a:solidFill>
                  <a:srgbClr val="FF2600"/>
                </a:solidFill>
                <a:latin typeface="Helvetica Neue"/>
                <a:ea typeface="Helvetica Neue"/>
                <a:cs typeface="Helvetica Neue"/>
                <a:sym typeface="Helvetica Neue"/>
              </a:rPr>
              <a:t>Notice - Don</a:t>
            </a:r>
            <a:r>
              <a:rPr lang="en-US" sz="8000">
                <a:solidFill>
                  <a:srgbClr val="FF2600"/>
                </a:solidFill>
                <a:latin typeface="Helvetica Neue"/>
                <a:ea typeface="Helvetica Neue"/>
                <a:cs typeface="Helvetica Neue"/>
                <a:sym typeface="Helvetica Neue"/>
              </a:rPr>
              <a:t>’t do this</a:t>
            </a:r>
            <a:endParaRPr sz="1400" b="0" i="0" u="none" strike="noStrike" cap="none">
              <a:solidFill>
                <a:srgbClr val="FF2600"/>
              </a:solidFill>
              <a:latin typeface="Arial"/>
              <a:ea typeface="Arial"/>
              <a:cs typeface="Arial"/>
              <a:sym typeface="Arial"/>
            </a:endParaRPr>
          </a:p>
        </p:txBody>
      </p:sp>
      <p:pic>
        <p:nvPicPr>
          <p:cNvPr id="1108" name="Google Shape;1108;p88" descr="圖片 4"/>
          <p:cNvPicPr preferRelativeResize="0"/>
          <p:nvPr/>
        </p:nvPicPr>
        <p:blipFill rotWithShape="1">
          <a:blip r:embed="rId3">
            <a:alphaModFix/>
          </a:blip>
          <a:srcRect l="1237" r="4816"/>
          <a:stretch/>
        </p:blipFill>
        <p:spPr>
          <a:xfrm>
            <a:off x="179449" y="1768100"/>
            <a:ext cx="12217400" cy="7882767"/>
          </a:xfrm>
          <a:prstGeom prst="rect">
            <a:avLst/>
          </a:prstGeom>
          <a:noFill/>
          <a:ln>
            <a:noFill/>
          </a:ln>
        </p:spPr>
      </p:pic>
      <p:sp>
        <p:nvSpPr>
          <p:cNvPr id="1109" name="Google Shape;1109;p88"/>
          <p:cNvSpPr txBox="1">
            <a:spLocks noGrp="1"/>
          </p:cNvSpPr>
          <p:nvPr>
            <p:ph type="sldNum" idx="12"/>
          </p:nvPr>
        </p:nvSpPr>
        <p:spPr>
          <a:xfrm>
            <a:off x="6311798" y="9251950"/>
            <a:ext cx="368504" cy="381000"/>
          </a:xfrm>
          <a:prstGeom prst="rect">
            <a:avLst/>
          </a:prstGeom>
          <a:noFill/>
          <a:ln>
            <a:noFill/>
          </a:ln>
        </p:spPr>
        <p:txBody>
          <a:bodyPr spcFirstLastPara="1" wrap="square" lIns="50800" tIns="50800" rIns="50800" bIns="50800" anchor="t" anchorCtr="0">
            <a:spAutoFit/>
          </a:bodyPr>
          <a:lstStyle/>
          <a:p>
            <a:pPr marL="0" lvl="0" indent="0" algn="ctr" rtl="0">
              <a:lnSpc>
                <a:spcPct val="100000"/>
              </a:lnSpc>
              <a:spcBef>
                <a:spcPts val="0"/>
              </a:spcBef>
              <a:spcAft>
                <a:spcPts val="0"/>
              </a:spcAft>
              <a:buClr>
                <a:srgbClr val="000000"/>
              </a:buClr>
              <a:buSzPts val="1800"/>
              <a:buFont typeface="Helvetica Neue Light"/>
              <a:buNone/>
            </a:pPr>
            <a:fld id="{00000000-1234-1234-1234-123412341234}" type="slidenum">
              <a:rPr lang="en-US"/>
              <a:t>112</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0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1113"/>
        <p:cNvGrpSpPr/>
        <p:nvPr/>
      </p:nvGrpSpPr>
      <p:grpSpPr>
        <a:xfrm>
          <a:off x="0" y="0"/>
          <a:ext cx="0" cy="0"/>
          <a:chOff x="0" y="0"/>
          <a:chExt cx="0" cy="0"/>
        </a:xfrm>
      </p:grpSpPr>
      <p:pic>
        <p:nvPicPr>
          <p:cNvPr id="1114" name="Google Shape;1114;p89" descr="圖片 1"/>
          <p:cNvPicPr preferRelativeResize="0"/>
          <p:nvPr/>
        </p:nvPicPr>
        <p:blipFill rotWithShape="1">
          <a:blip r:embed="rId3">
            <a:alphaModFix/>
          </a:blip>
          <a:srcRect/>
          <a:stretch/>
        </p:blipFill>
        <p:spPr>
          <a:xfrm>
            <a:off x="1333976" y="1840550"/>
            <a:ext cx="11237700" cy="7792400"/>
          </a:xfrm>
          <a:prstGeom prst="rect">
            <a:avLst/>
          </a:prstGeom>
          <a:noFill/>
          <a:ln>
            <a:noFill/>
          </a:ln>
        </p:spPr>
      </p:pic>
      <p:sp>
        <p:nvSpPr>
          <p:cNvPr id="1115" name="Google Shape;1115;p89"/>
          <p:cNvSpPr txBox="1">
            <a:spLocks noGrp="1"/>
          </p:cNvSpPr>
          <p:nvPr>
            <p:ph type="sldNum" idx="12"/>
          </p:nvPr>
        </p:nvSpPr>
        <p:spPr>
          <a:xfrm>
            <a:off x="6311798" y="9251950"/>
            <a:ext cx="368504" cy="381000"/>
          </a:xfrm>
          <a:prstGeom prst="rect">
            <a:avLst/>
          </a:prstGeom>
          <a:noFill/>
          <a:ln>
            <a:noFill/>
          </a:ln>
        </p:spPr>
        <p:txBody>
          <a:bodyPr spcFirstLastPara="1" wrap="square" lIns="50800" tIns="50800" rIns="50800" bIns="50800" anchor="t" anchorCtr="0">
            <a:spAutoFit/>
          </a:bodyPr>
          <a:lstStyle/>
          <a:p>
            <a:pPr marL="0" lvl="0" indent="0" algn="ctr" rtl="0">
              <a:lnSpc>
                <a:spcPct val="100000"/>
              </a:lnSpc>
              <a:spcBef>
                <a:spcPts val="0"/>
              </a:spcBef>
              <a:spcAft>
                <a:spcPts val="0"/>
              </a:spcAft>
              <a:buClr>
                <a:srgbClr val="000000"/>
              </a:buClr>
              <a:buSzPts val="1800"/>
              <a:buFont typeface="Helvetica Neue Light"/>
              <a:buNone/>
            </a:pPr>
            <a:fld id="{00000000-1234-1234-1234-123412341234}" type="slidenum">
              <a:rPr lang="en-US"/>
              <a:t>113</a:t>
            </a:fld>
            <a:endParaRPr/>
          </a:p>
        </p:txBody>
      </p:sp>
      <p:sp>
        <p:nvSpPr>
          <p:cNvPr id="1116" name="Google Shape;1116;p89"/>
          <p:cNvSpPr txBox="1"/>
          <p:nvPr/>
        </p:nvSpPr>
        <p:spPr>
          <a:xfrm>
            <a:off x="952500" y="444500"/>
            <a:ext cx="11099700" cy="1323600"/>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000000"/>
              </a:buClr>
              <a:buSzPts val="8000"/>
              <a:buFont typeface="Helvetica Neue"/>
              <a:buNone/>
            </a:pPr>
            <a:r>
              <a:rPr lang="en-US" sz="8000" b="0" i="0" u="none" strike="noStrike" cap="none">
                <a:solidFill>
                  <a:srgbClr val="FF2600"/>
                </a:solidFill>
                <a:latin typeface="Helvetica Neue"/>
                <a:ea typeface="Helvetica Neue"/>
                <a:cs typeface="Helvetica Neue"/>
                <a:sym typeface="Helvetica Neue"/>
              </a:rPr>
              <a:t>Notice - Don</a:t>
            </a:r>
            <a:r>
              <a:rPr lang="en-US" sz="8000">
                <a:solidFill>
                  <a:srgbClr val="FF2600"/>
                </a:solidFill>
                <a:latin typeface="Helvetica Neue"/>
                <a:ea typeface="Helvetica Neue"/>
                <a:cs typeface="Helvetica Neue"/>
                <a:sym typeface="Helvetica Neue"/>
              </a:rPr>
              <a:t>’t do this</a:t>
            </a:r>
            <a:endParaRPr sz="1400" b="0" i="0" u="none" strike="noStrike" cap="none">
              <a:solidFill>
                <a:srgbClr val="FF2600"/>
              </a:solidFill>
              <a:latin typeface="Arial"/>
              <a:ea typeface="Arial"/>
              <a:cs typeface="Arial"/>
              <a:sym typeface="Arial"/>
            </a:endParaRP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1120"/>
        <p:cNvGrpSpPr/>
        <p:nvPr/>
      </p:nvGrpSpPr>
      <p:grpSpPr>
        <a:xfrm>
          <a:off x="0" y="0"/>
          <a:ext cx="0" cy="0"/>
          <a:chOff x="0" y="0"/>
          <a:chExt cx="0" cy="0"/>
        </a:xfrm>
      </p:grpSpPr>
      <p:pic>
        <p:nvPicPr>
          <p:cNvPr id="1121" name="Google Shape;1121;p90" descr="圖片 1"/>
          <p:cNvPicPr preferRelativeResize="0"/>
          <p:nvPr/>
        </p:nvPicPr>
        <p:blipFill rotWithShape="1">
          <a:blip r:embed="rId3">
            <a:alphaModFix/>
          </a:blip>
          <a:srcRect/>
          <a:stretch/>
        </p:blipFill>
        <p:spPr>
          <a:xfrm>
            <a:off x="0" y="1452566"/>
            <a:ext cx="13004798" cy="7160318"/>
          </a:xfrm>
          <a:prstGeom prst="rect">
            <a:avLst/>
          </a:prstGeom>
          <a:noFill/>
          <a:ln>
            <a:noFill/>
          </a:ln>
        </p:spPr>
      </p:pic>
      <p:sp>
        <p:nvSpPr>
          <p:cNvPr id="1122" name="Google Shape;1122;p90"/>
          <p:cNvSpPr txBox="1">
            <a:spLocks noGrp="1"/>
          </p:cNvSpPr>
          <p:nvPr>
            <p:ph type="sldNum" idx="12"/>
          </p:nvPr>
        </p:nvSpPr>
        <p:spPr>
          <a:xfrm>
            <a:off x="6311798" y="9251950"/>
            <a:ext cx="368504" cy="381000"/>
          </a:xfrm>
          <a:prstGeom prst="rect">
            <a:avLst/>
          </a:prstGeom>
          <a:noFill/>
          <a:ln>
            <a:noFill/>
          </a:ln>
        </p:spPr>
        <p:txBody>
          <a:bodyPr spcFirstLastPara="1" wrap="square" lIns="50800" tIns="50800" rIns="50800" bIns="50800" anchor="t" anchorCtr="0">
            <a:spAutoFit/>
          </a:bodyPr>
          <a:lstStyle/>
          <a:p>
            <a:pPr marL="0" lvl="0" indent="0" algn="ctr" rtl="0">
              <a:lnSpc>
                <a:spcPct val="100000"/>
              </a:lnSpc>
              <a:spcBef>
                <a:spcPts val="0"/>
              </a:spcBef>
              <a:spcAft>
                <a:spcPts val="0"/>
              </a:spcAft>
              <a:buClr>
                <a:srgbClr val="000000"/>
              </a:buClr>
              <a:buSzPts val="1800"/>
              <a:buFont typeface="Helvetica Neue Light"/>
              <a:buNone/>
            </a:pPr>
            <a:fld id="{00000000-1234-1234-1234-123412341234}" type="slidenum">
              <a:rPr lang="en-US"/>
              <a:t>114</a:t>
            </a:fld>
            <a:endParaRPr/>
          </a:p>
        </p:txBody>
      </p:sp>
      <p:sp>
        <p:nvSpPr>
          <p:cNvPr id="1123" name="Google Shape;1123;p90"/>
          <p:cNvSpPr txBox="1"/>
          <p:nvPr/>
        </p:nvSpPr>
        <p:spPr>
          <a:xfrm>
            <a:off x="952500" y="444500"/>
            <a:ext cx="11099700" cy="1323600"/>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000000"/>
              </a:buClr>
              <a:buSzPts val="8000"/>
              <a:buFont typeface="Helvetica Neue"/>
              <a:buNone/>
            </a:pPr>
            <a:r>
              <a:rPr lang="en-US" sz="8000" b="0" i="0" u="none" strike="noStrike" cap="none">
                <a:solidFill>
                  <a:srgbClr val="FF2600"/>
                </a:solidFill>
                <a:latin typeface="Helvetica Neue"/>
                <a:ea typeface="Helvetica Neue"/>
                <a:cs typeface="Helvetica Neue"/>
                <a:sym typeface="Helvetica Neue"/>
              </a:rPr>
              <a:t>Notice - Don</a:t>
            </a:r>
            <a:r>
              <a:rPr lang="en-US" sz="8000">
                <a:solidFill>
                  <a:srgbClr val="FF2600"/>
                </a:solidFill>
                <a:latin typeface="Helvetica Neue"/>
                <a:ea typeface="Helvetica Neue"/>
                <a:cs typeface="Helvetica Neue"/>
                <a:sym typeface="Helvetica Neue"/>
              </a:rPr>
              <a:t>’t do this</a:t>
            </a:r>
            <a:endParaRPr sz="1400" b="0" i="0" u="none" strike="noStrike" cap="none">
              <a:solidFill>
                <a:srgbClr val="FF2600"/>
              </a:solidFill>
              <a:latin typeface="Arial"/>
              <a:ea typeface="Arial"/>
              <a:cs typeface="Arial"/>
              <a:sym typeface="Arial"/>
            </a:endParaRP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1127"/>
        <p:cNvGrpSpPr/>
        <p:nvPr/>
      </p:nvGrpSpPr>
      <p:grpSpPr>
        <a:xfrm>
          <a:off x="0" y="0"/>
          <a:ext cx="0" cy="0"/>
          <a:chOff x="0" y="0"/>
          <a:chExt cx="0" cy="0"/>
        </a:xfrm>
      </p:grpSpPr>
      <p:pic>
        <p:nvPicPr>
          <p:cNvPr id="1128" name="Google Shape;1128;p92" descr="圖片 5"/>
          <p:cNvPicPr preferRelativeResize="0"/>
          <p:nvPr/>
        </p:nvPicPr>
        <p:blipFill rotWithShape="1">
          <a:blip r:embed="rId3">
            <a:alphaModFix/>
          </a:blip>
          <a:srcRect/>
          <a:stretch/>
        </p:blipFill>
        <p:spPr>
          <a:xfrm>
            <a:off x="537078" y="3984355"/>
            <a:ext cx="11930645" cy="3058828"/>
          </a:xfrm>
          <a:prstGeom prst="rect">
            <a:avLst/>
          </a:prstGeom>
          <a:noFill/>
          <a:ln>
            <a:noFill/>
          </a:ln>
        </p:spPr>
      </p:pic>
      <p:sp>
        <p:nvSpPr>
          <p:cNvPr id="1129" name="Google Shape;1129;p92"/>
          <p:cNvSpPr/>
          <p:nvPr/>
        </p:nvSpPr>
        <p:spPr>
          <a:xfrm>
            <a:off x="8478067" y="6378838"/>
            <a:ext cx="1676400" cy="812700"/>
          </a:xfrm>
          <a:prstGeom prst="roundRect">
            <a:avLst>
              <a:gd name="adj" fmla="val 16667"/>
            </a:avLst>
          </a:prstGeom>
          <a:noFill/>
          <a:ln w="25400" cap="flat" cmpd="sng">
            <a:solidFill>
              <a:srgbClr val="FF0000"/>
            </a:solidFill>
            <a:prstDash val="solid"/>
            <a:round/>
            <a:headEnd type="none" w="sm" len="sm"/>
            <a:tailEnd type="none" w="sm" len="sm"/>
          </a:ln>
        </p:spPr>
        <p:txBody>
          <a:bodyPr spcFirstLastPara="1" wrap="square" lIns="50800" tIns="50800" rIns="50800" bIns="50800" anchor="ctr" anchorCtr="0">
            <a:noAutofit/>
          </a:bodyPr>
          <a:lstStyle/>
          <a:p>
            <a:pPr marL="0" marR="0" lvl="0" indent="0" algn="l" rtl="0">
              <a:lnSpc>
                <a:spcPct val="100000"/>
              </a:lnSpc>
              <a:spcBef>
                <a:spcPts val="0"/>
              </a:spcBef>
              <a:spcAft>
                <a:spcPts val="0"/>
              </a:spcAft>
              <a:buClr>
                <a:srgbClr val="FFFFFF"/>
              </a:buClr>
              <a:buSzPts val="3600"/>
              <a:buFont typeface="Helvetica Neue"/>
              <a:buNone/>
            </a:pPr>
            <a:endParaRPr sz="3600" b="0" i="0" u="none" strike="noStrike" cap="none">
              <a:solidFill>
                <a:srgbClr val="000000"/>
              </a:solidFill>
              <a:latin typeface="Helvetica Neue"/>
              <a:ea typeface="Helvetica Neue"/>
              <a:cs typeface="Helvetica Neue"/>
              <a:sym typeface="Helvetica Neue"/>
            </a:endParaRPr>
          </a:p>
        </p:txBody>
      </p:sp>
      <p:sp>
        <p:nvSpPr>
          <p:cNvPr id="1130" name="Google Shape;1130;p92"/>
          <p:cNvSpPr txBox="1"/>
          <p:nvPr/>
        </p:nvSpPr>
        <p:spPr>
          <a:xfrm>
            <a:off x="8387237" y="7355146"/>
            <a:ext cx="1858200" cy="656700"/>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FF0000"/>
              </a:buClr>
              <a:buSzPts val="3600"/>
              <a:buFont typeface="Helvetica Neue Light"/>
              <a:buNone/>
            </a:pPr>
            <a:r>
              <a:rPr lang="en-US" sz="3600" b="0" i="0" u="none" strike="noStrike" cap="none">
                <a:solidFill>
                  <a:srgbClr val="FF0000"/>
                </a:solidFill>
                <a:latin typeface="Helvetica Neue Light"/>
                <a:ea typeface="Helvetica Neue Light"/>
                <a:cs typeface="Helvetica Neue Light"/>
                <a:sym typeface="Helvetica Neue Light"/>
              </a:rPr>
              <a:t>Here!!!!!</a:t>
            </a:r>
            <a:endParaRPr sz="1400" b="0" i="0" u="none" strike="noStrike" cap="none">
              <a:solidFill>
                <a:srgbClr val="000000"/>
              </a:solidFill>
              <a:latin typeface="Arial"/>
              <a:ea typeface="Arial"/>
              <a:cs typeface="Arial"/>
              <a:sym typeface="Arial"/>
            </a:endParaRPr>
          </a:p>
        </p:txBody>
      </p:sp>
      <p:sp>
        <p:nvSpPr>
          <p:cNvPr id="1131" name="Google Shape;1131;p92"/>
          <p:cNvSpPr txBox="1">
            <a:spLocks noGrp="1"/>
          </p:cNvSpPr>
          <p:nvPr>
            <p:ph type="sldNum" idx="12"/>
          </p:nvPr>
        </p:nvSpPr>
        <p:spPr>
          <a:xfrm>
            <a:off x="6311798" y="9251950"/>
            <a:ext cx="368504" cy="381000"/>
          </a:xfrm>
          <a:prstGeom prst="rect">
            <a:avLst/>
          </a:prstGeom>
          <a:noFill/>
          <a:ln>
            <a:noFill/>
          </a:ln>
        </p:spPr>
        <p:txBody>
          <a:bodyPr spcFirstLastPara="1" wrap="square" lIns="50800" tIns="50800" rIns="50800" bIns="50800" anchor="t" anchorCtr="0">
            <a:spAutoFit/>
          </a:bodyPr>
          <a:lstStyle/>
          <a:p>
            <a:pPr marL="0" lvl="0" indent="0" algn="ctr" rtl="0">
              <a:lnSpc>
                <a:spcPct val="100000"/>
              </a:lnSpc>
              <a:spcBef>
                <a:spcPts val="0"/>
              </a:spcBef>
              <a:spcAft>
                <a:spcPts val="0"/>
              </a:spcAft>
              <a:buClr>
                <a:srgbClr val="000000"/>
              </a:buClr>
              <a:buSzPts val="1800"/>
              <a:buFont typeface="Helvetica Neue Light"/>
              <a:buNone/>
            </a:pPr>
            <a:fld id="{00000000-1234-1234-1234-123412341234}" type="slidenum">
              <a:rPr lang="en-US"/>
              <a:t>115</a:t>
            </a:fld>
            <a:endParaRPr/>
          </a:p>
        </p:txBody>
      </p:sp>
      <p:sp>
        <p:nvSpPr>
          <p:cNvPr id="1132" name="Google Shape;1132;p92"/>
          <p:cNvSpPr txBox="1"/>
          <p:nvPr/>
        </p:nvSpPr>
        <p:spPr>
          <a:xfrm>
            <a:off x="952500" y="1750763"/>
            <a:ext cx="11099700" cy="1569900"/>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000000"/>
              </a:buClr>
              <a:buSzPts val="8000"/>
              <a:buFont typeface="Helvetica Neue"/>
              <a:buNone/>
            </a:pPr>
            <a:r>
              <a:rPr lang="en-US" sz="4800">
                <a:solidFill>
                  <a:schemeClr val="dk1"/>
                </a:solidFill>
              </a:rPr>
              <a:t>The GitLab setup in our laboratory is accessible through the link.</a:t>
            </a:r>
            <a:endParaRPr sz="4800" i="0" u="none" strike="noStrike" cap="none">
              <a:solidFill>
                <a:schemeClr val="dk1"/>
              </a:solidFill>
            </a:endParaRP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105">
          <a:extLst>
            <a:ext uri="{FF2B5EF4-FFF2-40B4-BE49-F238E27FC236}">
              <a16:creationId xmlns:a16="http://schemas.microsoft.com/office/drawing/2014/main" id="{8058C9C4-3769-B657-99A1-37DAA3C99099}"/>
            </a:ext>
          </a:extLst>
        </p:cNvPr>
        <p:cNvGrpSpPr/>
        <p:nvPr/>
      </p:nvGrpSpPr>
      <p:grpSpPr>
        <a:xfrm>
          <a:off x="0" y="0"/>
          <a:ext cx="0" cy="0"/>
          <a:chOff x="0" y="0"/>
          <a:chExt cx="0" cy="0"/>
        </a:xfrm>
      </p:grpSpPr>
      <p:sp>
        <p:nvSpPr>
          <p:cNvPr id="106" name="Google Shape;106;p3">
            <a:extLst>
              <a:ext uri="{FF2B5EF4-FFF2-40B4-BE49-F238E27FC236}">
                <a16:creationId xmlns:a16="http://schemas.microsoft.com/office/drawing/2014/main" id="{C5A336A9-3894-A69F-40B3-1E6B29AFC7EB}"/>
              </a:ext>
            </a:extLst>
          </p:cNvPr>
          <p:cNvSpPr txBox="1">
            <a:spLocks noGrp="1"/>
          </p:cNvSpPr>
          <p:nvPr>
            <p:ph type="title"/>
          </p:nvPr>
        </p:nvSpPr>
        <p:spPr>
          <a:xfrm>
            <a:off x="952500" y="444500"/>
            <a:ext cx="11099800" cy="2159000"/>
          </a:xfrm>
          <a:prstGeom prst="rect">
            <a:avLst/>
          </a:prstGeom>
          <a:noFill/>
          <a:ln>
            <a:noFill/>
          </a:ln>
        </p:spPr>
        <p:txBody>
          <a:bodyPr spcFirstLastPara="1" wrap="square" lIns="50800" tIns="50800" rIns="50800" bIns="50800" anchor="ctr" anchorCtr="0">
            <a:normAutofit/>
          </a:bodyPr>
          <a:lstStyle/>
          <a:p>
            <a:pPr marL="0" lvl="0" indent="0" algn="ctr" rtl="0">
              <a:lnSpc>
                <a:spcPct val="100000"/>
              </a:lnSpc>
              <a:spcBef>
                <a:spcPts val="0"/>
              </a:spcBef>
              <a:spcAft>
                <a:spcPts val="0"/>
              </a:spcAft>
              <a:buClr>
                <a:srgbClr val="000000"/>
              </a:buClr>
              <a:buSzPts val="8000"/>
              <a:buFont typeface="Helvetica Neue"/>
              <a:buNone/>
            </a:pPr>
            <a:r>
              <a:rPr lang="en-US" sz="8000" b="0" i="0" u="none" strike="noStrike" cap="none">
                <a:solidFill>
                  <a:srgbClr val="000000"/>
                </a:solidFill>
                <a:latin typeface="Helvetica Neue"/>
                <a:ea typeface="Helvetica Neue"/>
                <a:cs typeface="Helvetica Neue"/>
                <a:sym typeface="Helvetica Neue"/>
              </a:rPr>
              <a:t>Outline</a:t>
            </a:r>
            <a:endParaRPr/>
          </a:p>
        </p:txBody>
      </p:sp>
      <p:sp>
        <p:nvSpPr>
          <p:cNvPr id="107" name="Google Shape;107;p3">
            <a:extLst>
              <a:ext uri="{FF2B5EF4-FFF2-40B4-BE49-F238E27FC236}">
                <a16:creationId xmlns:a16="http://schemas.microsoft.com/office/drawing/2014/main" id="{CCA9784F-858E-D26B-170F-5D58C3688DA4}"/>
              </a:ext>
            </a:extLst>
          </p:cNvPr>
          <p:cNvSpPr txBox="1">
            <a:spLocks noGrp="1"/>
          </p:cNvSpPr>
          <p:nvPr>
            <p:ph type="body" idx="1"/>
          </p:nvPr>
        </p:nvSpPr>
        <p:spPr>
          <a:xfrm>
            <a:off x="952500" y="2603500"/>
            <a:ext cx="11099800" cy="6286500"/>
          </a:xfrm>
          <a:prstGeom prst="rect">
            <a:avLst/>
          </a:prstGeom>
          <a:noFill/>
          <a:ln>
            <a:noFill/>
          </a:ln>
        </p:spPr>
        <p:txBody>
          <a:bodyPr spcFirstLastPara="1" wrap="square" lIns="50800" tIns="50800" rIns="50800" bIns="50800" anchor="t" anchorCtr="0">
            <a:normAutofit/>
          </a:bodyPr>
          <a:lstStyle/>
          <a:p>
            <a:pPr marL="391158" lvl="0" indent="-391158" algn="l" rtl="0">
              <a:lnSpc>
                <a:spcPct val="100000"/>
              </a:lnSpc>
              <a:spcBef>
                <a:spcPts val="0"/>
              </a:spcBef>
              <a:spcAft>
                <a:spcPts val="0"/>
              </a:spcAft>
              <a:buClr>
                <a:srgbClr val="000000"/>
              </a:buClr>
              <a:buSzPts val="2325"/>
              <a:buFont typeface="Helvetica Neue"/>
              <a:buChar char="•"/>
            </a:pPr>
            <a:r>
              <a:rPr lang="en-US" sz="3100" dirty="0">
                <a:solidFill>
                  <a:schemeClr val="bg2"/>
                </a:solidFill>
              </a:rPr>
              <a:t>General Rule</a:t>
            </a:r>
            <a:endParaRPr dirty="0">
              <a:solidFill>
                <a:schemeClr val="bg2"/>
              </a:solidFill>
            </a:endParaRPr>
          </a:p>
          <a:p>
            <a:pPr marL="391158" lvl="0" indent="-391158" algn="l" rtl="0">
              <a:lnSpc>
                <a:spcPct val="100000"/>
              </a:lnSpc>
              <a:spcBef>
                <a:spcPts val="3600"/>
              </a:spcBef>
              <a:spcAft>
                <a:spcPts val="0"/>
              </a:spcAft>
              <a:buClr>
                <a:srgbClr val="000000"/>
              </a:buClr>
              <a:buSzPts val="2325"/>
              <a:buFont typeface="Helvetica Neue"/>
              <a:buChar char="•"/>
            </a:pPr>
            <a:r>
              <a:rPr lang="en-US" sz="3100" dirty="0">
                <a:solidFill>
                  <a:schemeClr val="bg2"/>
                </a:solidFill>
              </a:rPr>
              <a:t>Introduction to Git</a:t>
            </a:r>
          </a:p>
          <a:p>
            <a:pPr marL="391158" lvl="0" indent="-391158" algn="l" rtl="0">
              <a:lnSpc>
                <a:spcPct val="100000"/>
              </a:lnSpc>
              <a:spcBef>
                <a:spcPts val="3600"/>
              </a:spcBef>
              <a:spcAft>
                <a:spcPts val="0"/>
              </a:spcAft>
              <a:buClr>
                <a:srgbClr val="000000"/>
              </a:buClr>
              <a:buSzPts val="2325"/>
              <a:buFont typeface="Helvetica Neue"/>
              <a:buChar char="•"/>
            </a:pPr>
            <a:r>
              <a:rPr lang="en-US" sz="3100" dirty="0">
                <a:solidFill>
                  <a:schemeClr val="bg2"/>
                </a:solidFill>
              </a:rPr>
              <a:t>Version control</a:t>
            </a:r>
          </a:p>
          <a:p>
            <a:pPr marL="391158" lvl="0" indent="-391158" algn="l" rtl="0">
              <a:lnSpc>
                <a:spcPct val="100000"/>
              </a:lnSpc>
              <a:spcBef>
                <a:spcPts val="3600"/>
              </a:spcBef>
              <a:spcAft>
                <a:spcPts val="0"/>
              </a:spcAft>
              <a:buClr>
                <a:srgbClr val="000000"/>
              </a:buClr>
              <a:buSzPts val="2325"/>
              <a:buFont typeface="Helvetica Neue"/>
              <a:buChar char="•"/>
            </a:pPr>
            <a:r>
              <a:rPr lang="en-US" sz="3100" dirty="0">
                <a:solidFill>
                  <a:schemeClr val="bg2"/>
                </a:solidFill>
              </a:rPr>
              <a:t>Branch and merge</a:t>
            </a:r>
            <a:endParaRPr dirty="0">
              <a:solidFill>
                <a:schemeClr val="bg2"/>
              </a:solidFill>
            </a:endParaRPr>
          </a:p>
          <a:p>
            <a:pPr marL="391158" lvl="0" indent="-391158" algn="l" rtl="0">
              <a:lnSpc>
                <a:spcPct val="100000"/>
              </a:lnSpc>
              <a:spcBef>
                <a:spcPts val="3600"/>
              </a:spcBef>
              <a:spcAft>
                <a:spcPts val="0"/>
              </a:spcAft>
              <a:buClr>
                <a:srgbClr val="000000"/>
              </a:buClr>
              <a:buSzPts val="2325"/>
              <a:buFont typeface="Helvetica Neue"/>
              <a:buChar char="•"/>
            </a:pPr>
            <a:r>
              <a:rPr lang="en-US" sz="3100" dirty="0">
                <a:solidFill>
                  <a:schemeClr val="bg2"/>
                </a:solidFill>
              </a:rPr>
              <a:t>How to Submit Your Code to Gitlab</a:t>
            </a:r>
            <a:endParaRPr dirty="0">
              <a:solidFill>
                <a:schemeClr val="bg2"/>
              </a:solidFill>
            </a:endParaRPr>
          </a:p>
          <a:p>
            <a:pPr marL="391158" lvl="0" indent="-391158" algn="l" rtl="0">
              <a:lnSpc>
                <a:spcPct val="100000"/>
              </a:lnSpc>
              <a:spcBef>
                <a:spcPts val="3600"/>
              </a:spcBef>
              <a:spcAft>
                <a:spcPts val="0"/>
              </a:spcAft>
              <a:buClr>
                <a:srgbClr val="000000"/>
              </a:buClr>
              <a:buSzPts val="2325"/>
              <a:buFont typeface="Helvetica Neue"/>
              <a:buChar char="•"/>
            </a:pPr>
            <a:r>
              <a:rPr lang="en-US" sz="3100" dirty="0">
                <a:solidFill>
                  <a:srgbClr val="0C0C0C"/>
                </a:solidFill>
              </a:rPr>
              <a:t>Tools &amp; References</a:t>
            </a:r>
            <a:endParaRPr dirty="0">
              <a:solidFill>
                <a:srgbClr val="0C0C0C"/>
              </a:solidFill>
            </a:endParaRPr>
          </a:p>
        </p:txBody>
      </p:sp>
      <p:sp>
        <p:nvSpPr>
          <p:cNvPr id="108" name="Google Shape;108;p3">
            <a:extLst>
              <a:ext uri="{FF2B5EF4-FFF2-40B4-BE49-F238E27FC236}">
                <a16:creationId xmlns:a16="http://schemas.microsoft.com/office/drawing/2014/main" id="{C4CE8D08-020D-ADC0-FAC7-62E6C7FA781B}"/>
              </a:ext>
            </a:extLst>
          </p:cNvPr>
          <p:cNvSpPr txBox="1">
            <a:spLocks noGrp="1"/>
          </p:cNvSpPr>
          <p:nvPr>
            <p:ph type="sldNum" idx="12"/>
          </p:nvPr>
        </p:nvSpPr>
        <p:spPr>
          <a:xfrm>
            <a:off x="6311798" y="9251950"/>
            <a:ext cx="368504" cy="381000"/>
          </a:xfrm>
          <a:prstGeom prst="rect">
            <a:avLst/>
          </a:prstGeom>
          <a:noFill/>
          <a:ln>
            <a:noFill/>
          </a:ln>
        </p:spPr>
        <p:txBody>
          <a:bodyPr spcFirstLastPara="1" wrap="square" lIns="50800" tIns="50800" rIns="50800" bIns="50800" anchor="t" anchorCtr="0">
            <a:spAutoFit/>
          </a:bodyPr>
          <a:lstStyle/>
          <a:p>
            <a:pPr marL="0" lvl="0" indent="0" algn="ctr" rtl="0">
              <a:lnSpc>
                <a:spcPct val="100000"/>
              </a:lnSpc>
              <a:spcBef>
                <a:spcPts val="0"/>
              </a:spcBef>
              <a:spcAft>
                <a:spcPts val="0"/>
              </a:spcAft>
              <a:buClr>
                <a:srgbClr val="000000"/>
              </a:buClr>
              <a:buSzPts val="1800"/>
              <a:buFont typeface="Helvetica Neue Light"/>
              <a:buNone/>
            </a:pPr>
            <a:fld id="{00000000-1234-1234-1234-123412341234}" type="slidenum">
              <a:rPr lang="en-US"/>
              <a:t>116</a:t>
            </a:fld>
            <a:endParaRPr/>
          </a:p>
        </p:txBody>
      </p:sp>
    </p:spTree>
    <p:extLst>
      <p:ext uri="{BB962C8B-B14F-4D97-AF65-F5344CB8AC3E}">
        <p14:creationId xmlns:p14="http://schemas.microsoft.com/office/powerpoint/2010/main" val="397974641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1143"/>
        <p:cNvGrpSpPr/>
        <p:nvPr/>
      </p:nvGrpSpPr>
      <p:grpSpPr>
        <a:xfrm>
          <a:off x="0" y="0"/>
          <a:ext cx="0" cy="0"/>
          <a:chOff x="0" y="0"/>
          <a:chExt cx="0" cy="0"/>
        </a:xfrm>
      </p:grpSpPr>
      <p:sp>
        <p:nvSpPr>
          <p:cNvPr id="1144" name="Google Shape;1144;p94"/>
          <p:cNvSpPr txBox="1">
            <a:spLocks noGrp="1"/>
          </p:cNvSpPr>
          <p:nvPr>
            <p:ph type="title"/>
          </p:nvPr>
        </p:nvSpPr>
        <p:spPr>
          <a:xfrm>
            <a:off x="952500" y="444500"/>
            <a:ext cx="11099800" cy="2159000"/>
          </a:xfrm>
          <a:prstGeom prst="rect">
            <a:avLst/>
          </a:prstGeom>
          <a:noFill/>
          <a:ln>
            <a:noFill/>
          </a:ln>
        </p:spPr>
        <p:txBody>
          <a:bodyPr spcFirstLastPara="1" wrap="square" lIns="50800" tIns="50800" rIns="50800" bIns="50800" anchor="ctr" anchorCtr="0">
            <a:normAutofit/>
          </a:bodyPr>
          <a:lstStyle/>
          <a:p>
            <a:pPr marL="0" lvl="0" indent="0" algn="ctr" rtl="0">
              <a:lnSpc>
                <a:spcPct val="100000"/>
              </a:lnSpc>
              <a:spcBef>
                <a:spcPts val="0"/>
              </a:spcBef>
              <a:spcAft>
                <a:spcPts val="0"/>
              </a:spcAft>
              <a:buClr>
                <a:srgbClr val="000000"/>
              </a:buClr>
              <a:buSzPts val="8000"/>
              <a:buFont typeface="Helvetica Neue"/>
              <a:buNone/>
            </a:pPr>
            <a:r>
              <a:rPr lang="en-US" sz="8000" b="0" i="0" u="none" strike="noStrike" cap="none">
                <a:solidFill>
                  <a:srgbClr val="000000"/>
                </a:solidFill>
                <a:latin typeface="Helvetica Neue"/>
                <a:ea typeface="Helvetica Neue"/>
                <a:cs typeface="Helvetica Neue"/>
                <a:sym typeface="Helvetica Neue"/>
              </a:rPr>
              <a:t>Tools</a:t>
            </a:r>
            <a:endParaRPr/>
          </a:p>
        </p:txBody>
      </p:sp>
      <p:sp>
        <p:nvSpPr>
          <p:cNvPr id="1145" name="Google Shape;1145;p94"/>
          <p:cNvSpPr txBox="1">
            <a:spLocks noGrp="1"/>
          </p:cNvSpPr>
          <p:nvPr>
            <p:ph type="body" idx="1"/>
          </p:nvPr>
        </p:nvSpPr>
        <p:spPr>
          <a:xfrm>
            <a:off x="952500" y="2603499"/>
            <a:ext cx="11099800" cy="6964117"/>
          </a:xfrm>
          <a:prstGeom prst="rect">
            <a:avLst/>
          </a:prstGeom>
          <a:noFill/>
          <a:ln>
            <a:noFill/>
          </a:ln>
        </p:spPr>
        <p:txBody>
          <a:bodyPr spcFirstLastPara="1" wrap="square" lIns="50800" tIns="50800" rIns="50800" bIns="50800" anchor="t" anchorCtr="0">
            <a:normAutofit/>
          </a:bodyPr>
          <a:lstStyle/>
          <a:p>
            <a:pPr marL="444500" lvl="0" indent="-444500" algn="l" rtl="0">
              <a:lnSpc>
                <a:spcPct val="100000"/>
              </a:lnSpc>
              <a:spcBef>
                <a:spcPts val="0"/>
              </a:spcBef>
              <a:spcAft>
                <a:spcPts val="0"/>
              </a:spcAft>
              <a:buClr>
                <a:srgbClr val="000000"/>
              </a:buClr>
              <a:buSzPts val="2700"/>
              <a:buFont typeface="Helvetica Neue"/>
              <a:buChar char="•"/>
            </a:pPr>
            <a:r>
              <a:rPr lang="en-US" sz="3600" b="0" i="0" u="none" strike="noStrike" cap="none">
                <a:solidFill>
                  <a:srgbClr val="000000"/>
                </a:solidFill>
                <a:latin typeface="Helvetica Neue"/>
                <a:ea typeface="Helvetica Neue"/>
                <a:cs typeface="Helvetica Neue"/>
                <a:sym typeface="Helvetica Neue"/>
              </a:rPr>
              <a:t>Git GUI</a:t>
            </a:r>
            <a:endParaRPr/>
          </a:p>
          <a:p>
            <a:pPr marL="889000" lvl="1" indent="-444500" algn="l" rtl="0">
              <a:lnSpc>
                <a:spcPct val="100000"/>
              </a:lnSpc>
              <a:spcBef>
                <a:spcPts val="1500"/>
              </a:spcBef>
              <a:spcAft>
                <a:spcPts val="0"/>
              </a:spcAft>
              <a:buClr>
                <a:srgbClr val="000000"/>
              </a:buClr>
              <a:buSzPts val="2700"/>
              <a:buFont typeface="Helvetica Neue"/>
              <a:buChar char="-"/>
            </a:pPr>
            <a:r>
              <a:rPr lang="en-US" sz="3600" b="0" i="0" u="none" strike="noStrike" cap="none">
                <a:solidFill>
                  <a:srgbClr val="000000"/>
                </a:solidFill>
                <a:latin typeface="Helvetica Neue"/>
                <a:ea typeface="Helvetica Neue"/>
                <a:cs typeface="Helvetica Neue"/>
                <a:sym typeface="Helvetica Neue"/>
              </a:rPr>
              <a:t>GitKraken</a:t>
            </a:r>
            <a:endParaRPr/>
          </a:p>
          <a:p>
            <a:pPr marL="444500" lvl="0" indent="-444500" algn="l" rtl="0">
              <a:lnSpc>
                <a:spcPct val="100000"/>
              </a:lnSpc>
              <a:spcBef>
                <a:spcPts val="4200"/>
              </a:spcBef>
              <a:spcAft>
                <a:spcPts val="0"/>
              </a:spcAft>
              <a:buClr>
                <a:srgbClr val="000000"/>
              </a:buClr>
              <a:buSzPts val="2700"/>
              <a:buFont typeface="Helvetica Neue"/>
              <a:buChar char="•"/>
            </a:pPr>
            <a:r>
              <a:rPr lang="en-US" sz="3600" b="0" i="0" u="none" strike="noStrike" cap="none">
                <a:solidFill>
                  <a:srgbClr val="000000"/>
                </a:solidFill>
                <a:latin typeface="Helvetica Neue"/>
                <a:ea typeface="Helvetica Neue"/>
                <a:cs typeface="Helvetica Neue"/>
                <a:sym typeface="Helvetica Neue"/>
              </a:rPr>
              <a:t>Editor / IDE</a:t>
            </a:r>
            <a:endParaRPr/>
          </a:p>
          <a:p>
            <a:pPr marL="889000" lvl="1" indent="-444500" algn="l" rtl="0">
              <a:lnSpc>
                <a:spcPct val="100000"/>
              </a:lnSpc>
              <a:spcBef>
                <a:spcPts val="1500"/>
              </a:spcBef>
              <a:spcAft>
                <a:spcPts val="0"/>
              </a:spcAft>
              <a:buClr>
                <a:srgbClr val="000000"/>
              </a:buClr>
              <a:buSzPts val="2700"/>
              <a:buFont typeface="Helvetica Neue"/>
              <a:buChar char="-"/>
            </a:pPr>
            <a:r>
              <a:rPr lang="en-US" sz="3600" b="0" i="0" u="none" strike="noStrike" cap="none">
                <a:solidFill>
                  <a:srgbClr val="000000"/>
                </a:solidFill>
                <a:latin typeface="Helvetica Neue"/>
                <a:ea typeface="Helvetica Neue"/>
                <a:cs typeface="Helvetica Neue"/>
                <a:sym typeface="Helvetica Neue"/>
              </a:rPr>
              <a:t>Visual Studio Code</a:t>
            </a:r>
            <a:endParaRPr/>
          </a:p>
          <a:p>
            <a:pPr marL="889000" lvl="1" indent="-444500" algn="l" rtl="0">
              <a:lnSpc>
                <a:spcPct val="100000"/>
              </a:lnSpc>
              <a:spcBef>
                <a:spcPts val="1500"/>
              </a:spcBef>
              <a:spcAft>
                <a:spcPts val="0"/>
              </a:spcAft>
              <a:buClr>
                <a:srgbClr val="000000"/>
              </a:buClr>
              <a:buSzPts val="2700"/>
              <a:buFont typeface="Helvetica Neue"/>
              <a:buChar char="-"/>
            </a:pPr>
            <a:r>
              <a:rPr lang="en-US" sz="3600" b="0" i="0" u="none" strike="noStrike" cap="none">
                <a:solidFill>
                  <a:srgbClr val="000000"/>
                </a:solidFill>
                <a:latin typeface="Helvetica Neue"/>
                <a:ea typeface="Helvetica Neue"/>
                <a:cs typeface="Helvetica Neue"/>
                <a:sym typeface="Helvetica Neue"/>
              </a:rPr>
              <a:t>Atom</a:t>
            </a:r>
            <a:endParaRPr/>
          </a:p>
          <a:p>
            <a:pPr marL="889000" lvl="1" indent="-444500" algn="l" rtl="0">
              <a:lnSpc>
                <a:spcPct val="100000"/>
              </a:lnSpc>
              <a:spcBef>
                <a:spcPts val="1500"/>
              </a:spcBef>
              <a:spcAft>
                <a:spcPts val="0"/>
              </a:spcAft>
              <a:buClr>
                <a:srgbClr val="000000"/>
              </a:buClr>
              <a:buSzPts val="2700"/>
              <a:buFont typeface="Helvetica Neue"/>
              <a:buChar char="-"/>
            </a:pPr>
            <a:r>
              <a:rPr lang="en-US" sz="3600" b="0" i="0" u="none" strike="noStrike" cap="none">
                <a:solidFill>
                  <a:srgbClr val="000000"/>
                </a:solidFill>
                <a:latin typeface="Helvetica Neue"/>
                <a:ea typeface="Helvetica Neue"/>
                <a:cs typeface="Helvetica Neue"/>
                <a:sym typeface="Helvetica Neue"/>
              </a:rPr>
              <a:t>Sublime Text</a:t>
            </a:r>
            <a:endParaRPr/>
          </a:p>
          <a:p>
            <a:pPr marL="889000" lvl="1" indent="-444500" algn="l" rtl="0">
              <a:lnSpc>
                <a:spcPct val="100000"/>
              </a:lnSpc>
              <a:spcBef>
                <a:spcPts val="1500"/>
              </a:spcBef>
              <a:spcAft>
                <a:spcPts val="0"/>
              </a:spcAft>
              <a:buClr>
                <a:srgbClr val="000000"/>
              </a:buClr>
              <a:buSzPts val="2700"/>
              <a:buFont typeface="Helvetica Neue"/>
              <a:buChar char="-"/>
            </a:pPr>
            <a:r>
              <a:rPr lang="en-US" sz="3600" b="0" i="0" u="none" strike="noStrike" cap="none">
                <a:solidFill>
                  <a:srgbClr val="000000"/>
                </a:solidFill>
                <a:latin typeface="Helvetica Neue"/>
                <a:ea typeface="Helvetica Neue"/>
                <a:cs typeface="Helvetica Neue"/>
                <a:sym typeface="Helvetica Neue"/>
              </a:rPr>
              <a:t>Brackets</a:t>
            </a:r>
            <a:endParaRPr/>
          </a:p>
          <a:p>
            <a:pPr marL="889000" lvl="1" indent="-444500" algn="l" rtl="0">
              <a:lnSpc>
                <a:spcPct val="100000"/>
              </a:lnSpc>
              <a:spcBef>
                <a:spcPts val="1500"/>
              </a:spcBef>
              <a:spcAft>
                <a:spcPts val="0"/>
              </a:spcAft>
              <a:buClr>
                <a:srgbClr val="000000"/>
              </a:buClr>
              <a:buSzPts val="2700"/>
              <a:buFont typeface="Helvetica Neue"/>
              <a:buChar char="-"/>
            </a:pPr>
            <a:r>
              <a:rPr lang="en-US" sz="3600" b="0" i="0" u="none" strike="noStrike" cap="none">
                <a:solidFill>
                  <a:srgbClr val="000000"/>
                </a:solidFill>
                <a:latin typeface="Helvetica Neue"/>
                <a:ea typeface="Helvetica Neue"/>
                <a:cs typeface="Helvetica Neue"/>
                <a:sym typeface="Helvetica Neue"/>
              </a:rPr>
              <a:t>Notepad++</a:t>
            </a:r>
            <a:endParaRPr/>
          </a:p>
          <a:p>
            <a:pPr marL="889000" lvl="1" indent="-444500" algn="l" rtl="0">
              <a:lnSpc>
                <a:spcPct val="100000"/>
              </a:lnSpc>
              <a:spcBef>
                <a:spcPts val="1500"/>
              </a:spcBef>
              <a:spcAft>
                <a:spcPts val="0"/>
              </a:spcAft>
              <a:buClr>
                <a:srgbClr val="000000"/>
              </a:buClr>
              <a:buSzPts val="2700"/>
              <a:buFont typeface="Helvetica Neue"/>
              <a:buChar char="-"/>
            </a:pPr>
            <a:r>
              <a:rPr lang="en-US" sz="3600" b="0" i="0" u="none" strike="noStrike" cap="none">
                <a:solidFill>
                  <a:srgbClr val="000000"/>
                </a:solidFill>
                <a:latin typeface="Helvetica Neue"/>
                <a:ea typeface="Helvetica Neue"/>
                <a:cs typeface="Helvetica Neue"/>
                <a:sym typeface="Helvetica Neue"/>
              </a:rPr>
              <a:t>Webstorm</a:t>
            </a:r>
            <a:endParaRPr/>
          </a:p>
        </p:txBody>
      </p:sp>
      <p:sp>
        <p:nvSpPr>
          <p:cNvPr id="1146" name="Google Shape;1146;p94"/>
          <p:cNvSpPr txBox="1">
            <a:spLocks noGrp="1"/>
          </p:cNvSpPr>
          <p:nvPr>
            <p:ph type="sldNum" idx="12"/>
          </p:nvPr>
        </p:nvSpPr>
        <p:spPr>
          <a:xfrm>
            <a:off x="6311798" y="9251950"/>
            <a:ext cx="368504" cy="381000"/>
          </a:xfrm>
          <a:prstGeom prst="rect">
            <a:avLst/>
          </a:prstGeom>
          <a:noFill/>
          <a:ln>
            <a:noFill/>
          </a:ln>
        </p:spPr>
        <p:txBody>
          <a:bodyPr spcFirstLastPara="1" wrap="square" lIns="50800" tIns="50800" rIns="50800" bIns="50800" anchor="t" anchorCtr="0">
            <a:spAutoFit/>
          </a:bodyPr>
          <a:lstStyle/>
          <a:p>
            <a:pPr marL="0" lvl="0" indent="0" algn="ctr" rtl="0">
              <a:lnSpc>
                <a:spcPct val="100000"/>
              </a:lnSpc>
              <a:spcBef>
                <a:spcPts val="0"/>
              </a:spcBef>
              <a:spcAft>
                <a:spcPts val="0"/>
              </a:spcAft>
              <a:buClr>
                <a:srgbClr val="000000"/>
              </a:buClr>
              <a:buSzPts val="1800"/>
              <a:buFont typeface="Helvetica Neue Light"/>
              <a:buNone/>
            </a:pPr>
            <a:fld id="{00000000-1234-1234-1234-123412341234}" type="slidenum">
              <a:rPr lang="en-US"/>
              <a:t>117</a:t>
            </a:fld>
            <a:endParaRP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1150"/>
        <p:cNvGrpSpPr/>
        <p:nvPr/>
      </p:nvGrpSpPr>
      <p:grpSpPr>
        <a:xfrm>
          <a:off x="0" y="0"/>
          <a:ext cx="0" cy="0"/>
          <a:chOff x="0" y="0"/>
          <a:chExt cx="0" cy="0"/>
        </a:xfrm>
      </p:grpSpPr>
      <p:pic>
        <p:nvPicPr>
          <p:cNvPr id="1151" name="Google Shape;1151;p95" descr="pasted-image.tiff"/>
          <p:cNvPicPr preferRelativeResize="0"/>
          <p:nvPr/>
        </p:nvPicPr>
        <p:blipFill rotWithShape="1">
          <a:blip r:embed="rId3">
            <a:alphaModFix/>
          </a:blip>
          <a:srcRect/>
          <a:stretch/>
        </p:blipFill>
        <p:spPr>
          <a:xfrm>
            <a:off x="-2171047" y="-6350"/>
            <a:ext cx="17346895" cy="9766300"/>
          </a:xfrm>
          <a:prstGeom prst="rect">
            <a:avLst/>
          </a:prstGeom>
          <a:noFill/>
          <a:ln>
            <a:noFill/>
          </a:ln>
        </p:spPr>
      </p:pic>
      <p:sp>
        <p:nvSpPr>
          <p:cNvPr id="1152" name="Google Shape;1152;p95"/>
          <p:cNvSpPr txBox="1">
            <a:spLocks noGrp="1"/>
          </p:cNvSpPr>
          <p:nvPr>
            <p:ph type="sldNum" idx="12"/>
          </p:nvPr>
        </p:nvSpPr>
        <p:spPr>
          <a:xfrm>
            <a:off x="6311798" y="9251950"/>
            <a:ext cx="368504" cy="381000"/>
          </a:xfrm>
          <a:prstGeom prst="rect">
            <a:avLst/>
          </a:prstGeom>
          <a:noFill/>
          <a:ln>
            <a:noFill/>
          </a:ln>
        </p:spPr>
        <p:txBody>
          <a:bodyPr spcFirstLastPara="1" wrap="square" lIns="50800" tIns="50800" rIns="50800" bIns="50800" anchor="t" anchorCtr="0">
            <a:spAutoFit/>
          </a:bodyPr>
          <a:lstStyle/>
          <a:p>
            <a:pPr marL="0" lvl="0" indent="0" algn="ctr" rtl="0">
              <a:lnSpc>
                <a:spcPct val="100000"/>
              </a:lnSpc>
              <a:spcBef>
                <a:spcPts val="0"/>
              </a:spcBef>
              <a:spcAft>
                <a:spcPts val="0"/>
              </a:spcAft>
              <a:buClr>
                <a:srgbClr val="000000"/>
              </a:buClr>
              <a:buSzPts val="1800"/>
              <a:buFont typeface="Helvetica Neue Light"/>
              <a:buNone/>
            </a:pPr>
            <a:fld id="{00000000-1234-1234-1234-123412341234}" type="slidenum">
              <a:rPr lang="en-US"/>
              <a:t>118</a:t>
            </a:fld>
            <a:endParaRP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bg>
      <p:bgPr>
        <a:solidFill>
          <a:srgbClr val="2E3233"/>
        </a:solidFill>
        <a:effectLst/>
      </p:bgPr>
    </p:bg>
    <p:spTree>
      <p:nvGrpSpPr>
        <p:cNvPr id="1" name="Shape 1156"/>
        <p:cNvGrpSpPr/>
        <p:nvPr/>
      </p:nvGrpSpPr>
      <p:grpSpPr>
        <a:xfrm>
          <a:off x="0" y="0"/>
          <a:ext cx="0" cy="0"/>
          <a:chOff x="0" y="0"/>
          <a:chExt cx="0" cy="0"/>
        </a:xfrm>
      </p:grpSpPr>
      <p:pic>
        <p:nvPicPr>
          <p:cNvPr id="1157" name="Google Shape;1157;p96" descr="pasted-image.tiff"/>
          <p:cNvPicPr preferRelativeResize="0"/>
          <p:nvPr/>
        </p:nvPicPr>
        <p:blipFill rotWithShape="1">
          <a:blip r:embed="rId3">
            <a:alphaModFix/>
          </a:blip>
          <a:srcRect/>
          <a:stretch/>
        </p:blipFill>
        <p:spPr>
          <a:xfrm>
            <a:off x="0" y="812800"/>
            <a:ext cx="13004800" cy="8128000"/>
          </a:xfrm>
          <a:prstGeom prst="rect">
            <a:avLst/>
          </a:prstGeom>
          <a:noFill/>
          <a:ln>
            <a:noFill/>
          </a:ln>
        </p:spPr>
      </p:pic>
      <p:sp>
        <p:nvSpPr>
          <p:cNvPr id="1158" name="Google Shape;1158;p96"/>
          <p:cNvSpPr txBox="1">
            <a:spLocks noGrp="1"/>
          </p:cNvSpPr>
          <p:nvPr>
            <p:ph type="sldNum" idx="12"/>
          </p:nvPr>
        </p:nvSpPr>
        <p:spPr>
          <a:xfrm>
            <a:off x="6311798" y="9251950"/>
            <a:ext cx="368504" cy="381000"/>
          </a:xfrm>
          <a:prstGeom prst="rect">
            <a:avLst/>
          </a:prstGeom>
          <a:noFill/>
          <a:ln>
            <a:noFill/>
          </a:ln>
        </p:spPr>
        <p:txBody>
          <a:bodyPr spcFirstLastPara="1" wrap="square" lIns="50800" tIns="50800" rIns="50800" bIns="50800" anchor="t" anchorCtr="0">
            <a:spAutoFit/>
          </a:bodyPr>
          <a:lstStyle/>
          <a:p>
            <a:pPr marL="0" lvl="0" indent="0" algn="ctr" rtl="0">
              <a:lnSpc>
                <a:spcPct val="100000"/>
              </a:lnSpc>
              <a:spcBef>
                <a:spcPts val="0"/>
              </a:spcBef>
              <a:spcAft>
                <a:spcPts val="0"/>
              </a:spcAft>
              <a:buClr>
                <a:srgbClr val="000000"/>
              </a:buClr>
              <a:buSzPts val="1800"/>
              <a:buFont typeface="Helvetica Neue Light"/>
              <a:buNone/>
            </a:pPr>
            <a:fld id="{00000000-1234-1234-1234-123412341234}" type="slidenum">
              <a:rPr lang="en-US"/>
              <a:t>119</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5">
          <a:extLst>
            <a:ext uri="{FF2B5EF4-FFF2-40B4-BE49-F238E27FC236}">
              <a16:creationId xmlns:a16="http://schemas.microsoft.com/office/drawing/2014/main" id="{E590976F-08AD-66D0-181F-DB2C0FDFD18C}"/>
            </a:ext>
          </a:extLst>
        </p:cNvPr>
        <p:cNvGrpSpPr/>
        <p:nvPr/>
      </p:nvGrpSpPr>
      <p:grpSpPr>
        <a:xfrm>
          <a:off x="0" y="0"/>
          <a:ext cx="0" cy="0"/>
          <a:chOff x="0" y="0"/>
          <a:chExt cx="0" cy="0"/>
        </a:xfrm>
      </p:grpSpPr>
      <p:sp>
        <p:nvSpPr>
          <p:cNvPr id="106" name="Google Shape;106;p3">
            <a:extLst>
              <a:ext uri="{FF2B5EF4-FFF2-40B4-BE49-F238E27FC236}">
                <a16:creationId xmlns:a16="http://schemas.microsoft.com/office/drawing/2014/main" id="{A69538AE-84A6-3F03-DD13-471A0FDA3368}"/>
              </a:ext>
            </a:extLst>
          </p:cNvPr>
          <p:cNvSpPr txBox="1">
            <a:spLocks noGrp="1"/>
          </p:cNvSpPr>
          <p:nvPr>
            <p:ph type="title"/>
          </p:nvPr>
        </p:nvSpPr>
        <p:spPr>
          <a:xfrm>
            <a:off x="952500" y="444500"/>
            <a:ext cx="11099800" cy="2159000"/>
          </a:xfrm>
          <a:prstGeom prst="rect">
            <a:avLst/>
          </a:prstGeom>
          <a:noFill/>
          <a:ln>
            <a:noFill/>
          </a:ln>
        </p:spPr>
        <p:txBody>
          <a:bodyPr spcFirstLastPara="1" wrap="square" lIns="50800" tIns="50800" rIns="50800" bIns="50800" anchor="ctr" anchorCtr="0">
            <a:normAutofit/>
          </a:bodyPr>
          <a:lstStyle/>
          <a:p>
            <a:pPr marL="0" lvl="0" indent="0" algn="ctr" rtl="0">
              <a:lnSpc>
                <a:spcPct val="100000"/>
              </a:lnSpc>
              <a:spcBef>
                <a:spcPts val="0"/>
              </a:spcBef>
              <a:spcAft>
                <a:spcPts val="0"/>
              </a:spcAft>
              <a:buClr>
                <a:srgbClr val="000000"/>
              </a:buClr>
              <a:buSzPts val="8000"/>
              <a:buFont typeface="Helvetica Neue"/>
              <a:buNone/>
            </a:pPr>
            <a:r>
              <a:rPr lang="en-US" sz="8000" b="0" i="0" u="none" strike="noStrike" cap="none">
                <a:solidFill>
                  <a:srgbClr val="000000"/>
                </a:solidFill>
                <a:latin typeface="Helvetica Neue"/>
                <a:ea typeface="Helvetica Neue"/>
                <a:cs typeface="Helvetica Neue"/>
                <a:sym typeface="Helvetica Neue"/>
              </a:rPr>
              <a:t>Outline</a:t>
            </a:r>
            <a:endParaRPr/>
          </a:p>
        </p:txBody>
      </p:sp>
      <p:sp>
        <p:nvSpPr>
          <p:cNvPr id="107" name="Google Shape;107;p3">
            <a:extLst>
              <a:ext uri="{FF2B5EF4-FFF2-40B4-BE49-F238E27FC236}">
                <a16:creationId xmlns:a16="http://schemas.microsoft.com/office/drawing/2014/main" id="{47FA2D85-FBAA-5208-5E50-91863A1B1F98}"/>
              </a:ext>
            </a:extLst>
          </p:cNvPr>
          <p:cNvSpPr txBox="1">
            <a:spLocks noGrp="1"/>
          </p:cNvSpPr>
          <p:nvPr>
            <p:ph type="body" idx="1"/>
          </p:nvPr>
        </p:nvSpPr>
        <p:spPr>
          <a:xfrm>
            <a:off x="952500" y="2603500"/>
            <a:ext cx="11099800" cy="6286500"/>
          </a:xfrm>
          <a:prstGeom prst="rect">
            <a:avLst/>
          </a:prstGeom>
          <a:noFill/>
          <a:ln>
            <a:noFill/>
          </a:ln>
        </p:spPr>
        <p:txBody>
          <a:bodyPr spcFirstLastPara="1" wrap="square" lIns="50800" tIns="50800" rIns="50800" bIns="50800" anchor="t" anchorCtr="0">
            <a:normAutofit/>
          </a:bodyPr>
          <a:lstStyle/>
          <a:p>
            <a:pPr marL="391158" lvl="0" indent="-391158" algn="l" rtl="0">
              <a:lnSpc>
                <a:spcPct val="100000"/>
              </a:lnSpc>
              <a:spcBef>
                <a:spcPts val="0"/>
              </a:spcBef>
              <a:spcAft>
                <a:spcPts val="0"/>
              </a:spcAft>
              <a:buClr>
                <a:srgbClr val="000000"/>
              </a:buClr>
              <a:buSzPts val="2325"/>
              <a:buFont typeface="Helvetica Neue"/>
              <a:buChar char="•"/>
            </a:pPr>
            <a:r>
              <a:rPr lang="en-US" sz="3100" dirty="0">
                <a:solidFill>
                  <a:schemeClr val="bg2"/>
                </a:solidFill>
              </a:rPr>
              <a:t>General Rule</a:t>
            </a:r>
            <a:endParaRPr dirty="0">
              <a:solidFill>
                <a:schemeClr val="bg2"/>
              </a:solidFill>
            </a:endParaRPr>
          </a:p>
          <a:p>
            <a:pPr marL="391158" lvl="0" indent="-391158" algn="l" rtl="0">
              <a:lnSpc>
                <a:spcPct val="100000"/>
              </a:lnSpc>
              <a:spcBef>
                <a:spcPts val="3600"/>
              </a:spcBef>
              <a:spcAft>
                <a:spcPts val="0"/>
              </a:spcAft>
              <a:buClr>
                <a:srgbClr val="000000"/>
              </a:buClr>
              <a:buSzPts val="2325"/>
              <a:buFont typeface="Helvetica Neue"/>
              <a:buChar char="•"/>
            </a:pPr>
            <a:r>
              <a:rPr lang="en-US" sz="3100" dirty="0"/>
              <a:t>Introduction to Git</a:t>
            </a:r>
          </a:p>
          <a:p>
            <a:pPr marL="391158" lvl="0" indent="-391158" algn="l" rtl="0">
              <a:lnSpc>
                <a:spcPct val="100000"/>
              </a:lnSpc>
              <a:spcBef>
                <a:spcPts val="3600"/>
              </a:spcBef>
              <a:spcAft>
                <a:spcPts val="0"/>
              </a:spcAft>
              <a:buClr>
                <a:srgbClr val="000000"/>
              </a:buClr>
              <a:buSzPts val="2325"/>
              <a:buFont typeface="Helvetica Neue"/>
              <a:buChar char="•"/>
            </a:pPr>
            <a:r>
              <a:rPr lang="en-US" sz="3100" dirty="0">
                <a:solidFill>
                  <a:schemeClr val="bg2"/>
                </a:solidFill>
              </a:rPr>
              <a:t>Version control</a:t>
            </a:r>
          </a:p>
          <a:p>
            <a:pPr marL="391158" lvl="0" indent="-391158" algn="l" rtl="0">
              <a:lnSpc>
                <a:spcPct val="100000"/>
              </a:lnSpc>
              <a:spcBef>
                <a:spcPts val="3600"/>
              </a:spcBef>
              <a:spcAft>
                <a:spcPts val="0"/>
              </a:spcAft>
              <a:buClr>
                <a:srgbClr val="000000"/>
              </a:buClr>
              <a:buSzPts val="2325"/>
              <a:buFont typeface="Helvetica Neue"/>
              <a:buChar char="•"/>
            </a:pPr>
            <a:r>
              <a:rPr lang="en-US" sz="3100" dirty="0">
                <a:solidFill>
                  <a:schemeClr val="bg2"/>
                </a:solidFill>
              </a:rPr>
              <a:t>Branch and merge</a:t>
            </a:r>
            <a:endParaRPr dirty="0">
              <a:solidFill>
                <a:schemeClr val="bg2"/>
              </a:solidFill>
            </a:endParaRPr>
          </a:p>
          <a:p>
            <a:pPr marL="391158" lvl="0" indent="-391158" algn="l" rtl="0">
              <a:lnSpc>
                <a:spcPct val="100000"/>
              </a:lnSpc>
              <a:spcBef>
                <a:spcPts val="3600"/>
              </a:spcBef>
              <a:spcAft>
                <a:spcPts val="0"/>
              </a:spcAft>
              <a:buClr>
                <a:srgbClr val="000000"/>
              </a:buClr>
              <a:buSzPts val="2325"/>
              <a:buFont typeface="Helvetica Neue"/>
              <a:buChar char="•"/>
            </a:pPr>
            <a:r>
              <a:rPr lang="en-US" sz="3100" dirty="0">
                <a:solidFill>
                  <a:schemeClr val="bg2"/>
                </a:solidFill>
              </a:rPr>
              <a:t>How to Submit Your Code to Gitlab</a:t>
            </a:r>
            <a:endParaRPr dirty="0">
              <a:solidFill>
                <a:schemeClr val="bg2"/>
              </a:solidFill>
            </a:endParaRPr>
          </a:p>
          <a:p>
            <a:pPr marL="391158" lvl="0" indent="-391158" algn="l" rtl="0">
              <a:lnSpc>
                <a:spcPct val="100000"/>
              </a:lnSpc>
              <a:spcBef>
                <a:spcPts val="3600"/>
              </a:spcBef>
              <a:spcAft>
                <a:spcPts val="0"/>
              </a:spcAft>
              <a:buClr>
                <a:srgbClr val="000000"/>
              </a:buClr>
              <a:buSzPts val="2325"/>
              <a:buFont typeface="Helvetica Neue"/>
              <a:buChar char="•"/>
            </a:pPr>
            <a:r>
              <a:rPr lang="en-US" sz="3100" dirty="0">
                <a:solidFill>
                  <a:schemeClr val="bg2"/>
                </a:solidFill>
              </a:rPr>
              <a:t>Tools &amp; References</a:t>
            </a:r>
            <a:endParaRPr dirty="0">
              <a:solidFill>
                <a:schemeClr val="bg2"/>
              </a:solidFill>
            </a:endParaRPr>
          </a:p>
        </p:txBody>
      </p:sp>
      <p:sp>
        <p:nvSpPr>
          <p:cNvPr id="108" name="Google Shape;108;p3">
            <a:extLst>
              <a:ext uri="{FF2B5EF4-FFF2-40B4-BE49-F238E27FC236}">
                <a16:creationId xmlns:a16="http://schemas.microsoft.com/office/drawing/2014/main" id="{5DF2D269-E39D-BFF6-FB3E-3A7BAA95EFA6}"/>
              </a:ext>
            </a:extLst>
          </p:cNvPr>
          <p:cNvSpPr txBox="1">
            <a:spLocks noGrp="1"/>
          </p:cNvSpPr>
          <p:nvPr>
            <p:ph type="sldNum" idx="12"/>
          </p:nvPr>
        </p:nvSpPr>
        <p:spPr>
          <a:xfrm>
            <a:off x="6311798" y="9251950"/>
            <a:ext cx="368504" cy="381000"/>
          </a:xfrm>
          <a:prstGeom prst="rect">
            <a:avLst/>
          </a:prstGeom>
          <a:noFill/>
          <a:ln>
            <a:noFill/>
          </a:ln>
        </p:spPr>
        <p:txBody>
          <a:bodyPr spcFirstLastPara="1" wrap="square" lIns="50800" tIns="50800" rIns="50800" bIns="50800" anchor="t" anchorCtr="0">
            <a:spAutoFit/>
          </a:bodyPr>
          <a:lstStyle/>
          <a:p>
            <a:pPr marL="0" lvl="0" indent="0" algn="ctr" rtl="0">
              <a:lnSpc>
                <a:spcPct val="100000"/>
              </a:lnSpc>
              <a:spcBef>
                <a:spcPts val="0"/>
              </a:spcBef>
              <a:spcAft>
                <a:spcPts val="0"/>
              </a:spcAft>
              <a:buClr>
                <a:srgbClr val="000000"/>
              </a:buClr>
              <a:buSzPts val="1800"/>
              <a:buFont typeface="Helvetica Neue Light"/>
              <a:buNone/>
            </a:pPr>
            <a:fld id="{00000000-1234-1234-1234-123412341234}" type="slidenum">
              <a:rPr lang="en-US"/>
              <a:t>12</a:t>
            </a:fld>
            <a:endParaRPr/>
          </a:p>
        </p:txBody>
      </p:sp>
    </p:spTree>
    <p:extLst>
      <p:ext uri="{BB962C8B-B14F-4D97-AF65-F5344CB8AC3E}">
        <p14:creationId xmlns:p14="http://schemas.microsoft.com/office/powerpoint/2010/main" val="2017678617"/>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bg>
      <p:bgPr>
        <a:solidFill>
          <a:srgbClr val="373179"/>
        </a:solidFill>
        <a:effectLst/>
      </p:bgPr>
    </p:bg>
    <p:spTree>
      <p:nvGrpSpPr>
        <p:cNvPr id="1" name="Shape 1162"/>
        <p:cNvGrpSpPr/>
        <p:nvPr/>
      </p:nvGrpSpPr>
      <p:grpSpPr>
        <a:xfrm>
          <a:off x="0" y="0"/>
          <a:ext cx="0" cy="0"/>
          <a:chOff x="0" y="0"/>
          <a:chExt cx="0" cy="0"/>
        </a:xfrm>
      </p:grpSpPr>
      <p:pic>
        <p:nvPicPr>
          <p:cNvPr id="1163" name="Google Shape;1163;p97" descr="pasted-image.tiff"/>
          <p:cNvPicPr preferRelativeResize="0"/>
          <p:nvPr/>
        </p:nvPicPr>
        <p:blipFill rotWithShape="1">
          <a:blip r:embed="rId3">
            <a:alphaModFix/>
          </a:blip>
          <a:srcRect/>
          <a:stretch/>
        </p:blipFill>
        <p:spPr>
          <a:xfrm>
            <a:off x="0" y="1527239"/>
            <a:ext cx="13004800" cy="6699123"/>
          </a:xfrm>
          <a:prstGeom prst="rect">
            <a:avLst/>
          </a:prstGeom>
          <a:noFill/>
          <a:ln>
            <a:noFill/>
          </a:ln>
        </p:spPr>
      </p:pic>
      <p:sp>
        <p:nvSpPr>
          <p:cNvPr id="1164" name="Google Shape;1164;p97"/>
          <p:cNvSpPr txBox="1">
            <a:spLocks noGrp="1"/>
          </p:cNvSpPr>
          <p:nvPr>
            <p:ph type="sldNum" idx="12"/>
          </p:nvPr>
        </p:nvSpPr>
        <p:spPr>
          <a:xfrm>
            <a:off x="6311798" y="9251950"/>
            <a:ext cx="368504" cy="381000"/>
          </a:xfrm>
          <a:prstGeom prst="rect">
            <a:avLst/>
          </a:prstGeom>
          <a:noFill/>
          <a:ln>
            <a:noFill/>
          </a:ln>
        </p:spPr>
        <p:txBody>
          <a:bodyPr spcFirstLastPara="1" wrap="square" lIns="50800" tIns="50800" rIns="50800" bIns="50800" anchor="t" anchorCtr="0">
            <a:spAutoFit/>
          </a:bodyPr>
          <a:lstStyle/>
          <a:p>
            <a:pPr marL="0" lvl="0" indent="0" algn="ctr" rtl="0">
              <a:lnSpc>
                <a:spcPct val="100000"/>
              </a:lnSpc>
              <a:spcBef>
                <a:spcPts val="0"/>
              </a:spcBef>
              <a:spcAft>
                <a:spcPts val="0"/>
              </a:spcAft>
              <a:buClr>
                <a:srgbClr val="000000"/>
              </a:buClr>
              <a:buSzPts val="1800"/>
              <a:buFont typeface="Helvetica Neue Light"/>
              <a:buNone/>
            </a:pPr>
            <a:fld id="{00000000-1234-1234-1234-123412341234}" type="slidenum">
              <a:rPr lang="en-US"/>
              <a:t>120</a:t>
            </a:fld>
            <a:endParaRP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1168"/>
        <p:cNvGrpSpPr/>
        <p:nvPr/>
      </p:nvGrpSpPr>
      <p:grpSpPr>
        <a:xfrm>
          <a:off x="0" y="0"/>
          <a:ext cx="0" cy="0"/>
          <a:chOff x="0" y="0"/>
          <a:chExt cx="0" cy="0"/>
        </a:xfrm>
      </p:grpSpPr>
      <p:pic>
        <p:nvPicPr>
          <p:cNvPr id="1169" name="Google Shape;1169;p98" descr="pasted-image.tiff"/>
          <p:cNvPicPr preferRelativeResize="0"/>
          <p:nvPr/>
        </p:nvPicPr>
        <p:blipFill rotWithShape="1">
          <a:blip r:embed="rId3">
            <a:alphaModFix/>
          </a:blip>
          <a:srcRect/>
          <a:stretch/>
        </p:blipFill>
        <p:spPr>
          <a:xfrm>
            <a:off x="0" y="812800"/>
            <a:ext cx="13004800" cy="8128000"/>
          </a:xfrm>
          <a:prstGeom prst="rect">
            <a:avLst/>
          </a:prstGeom>
          <a:noFill/>
          <a:ln>
            <a:noFill/>
          </a:ln>
        </p:spPr>
      </p:pic>
      <p:sp>
        <p:nvSpPr>
          <p:cNvPr id="1170" name="Google Shape;1170;p98"/>
          <p:cNvSpPr txBox="1">
            <a:spLocks noGrp="1"/>
          </p:cNvSpPr>
          <p:nvPr>
            <p:ph type="sldNum" idx="12"/>
          </p:nvPr>
        </p:nvSpPr>
        <p:spPr>
          <a:xfrm>
            <a:off x="6311798" y="9251950"/>
            <a:ext cx="368504" cy="381000"/>
          </a:xfrm>
          <a:prstGeom prst="rect">
            <a:avLst/>
          </a:prstGeom>
          <a:noFill/>
          <a:ln>
            <a:noFill/>
          </a:ln>
        </p:spPr>
        <p:txBody>
          <a:bodyPr spcFirstLastPara="1" wrap="square" lIns="50800" tIns="50800" rIns="50800" bIns="50800" anchor="t" anchorCtr="0">
            <a:spAutoFit/>
          </a:bodyPr>
          <a:lstStyle/>
          <a:p>
            <a:pPr marL="0" lvl="0" indent="0" algn="ctr" rtl="0">
              <a:lnSpc>
                <a:spcPct val="100000"/>
              </a:lnSpc>
              <a:spcBef>
                <a:spcPts val="0"/>
              </a:spcBef>
              <a:spcAft>
                <a:spcPts val="0"/>
              </a:spcAft>
              <a:buClr>
                <a:srgbClr val="000000"/>
              </a:buClr>
              <a:buSzPts val="1800"/>
              <a:buFont typeface="Helvetica Neue Light"/>
              <a:buNone/>
            </a:pPr>
            <a:fld id="{00000000-1234-1234-1234-123412341234}" type="slidenum">
              <a:rPr lang="en-US"/>
              <a:t>121</a:t>
            </a:fld>
            <a:endParaRP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1174"/>
        <p:cNvGrpSpPr/>
        <p:nvPr/>
      </p:nvGrpSpPr>
      <p:grpSpPr>
        <a:xfrm>
          <a:off x="0" y="0"/>
          <a:ext cx="0" cy="0"/>
          <a:chOff x="0" y="0"/>
          <a:chExt cx="0" cy="0"/>
        </a:xfrm>
      </p:grpSpPr>
      <p:pic>
        <p:nvPicPr>
          <p:cNvPr id="1175" name="Google Shape;1175;p99" descr="pasted-image.tiff"/>
          <p:cNvPicPr preferRelativeResize="0"/>
          <p:nvPr/>
        </p:nvPicPr>
        <p:blipFill rotWithShape="1">
          <a:blip r:embed="rId3">
            <a:alphaModFix/>
          </a:blip>
          <a:srcRect/>
          <a:stretch/>
        </p:blipFill>
        <p:spPr>
          <a:xfrm>
            <a:off x="0" y="1764640"/>
            <a:ext cx="13004800" cy="6224320"/>
          </a:xfrm>
          <a:prstGeom prst="rect">
            <a:avLst/>
          </a:prstGeom>
          <a:noFill/>
          <a:ln>
            <a:noFill/>
          </a:ln>
        </p:spPr>
      </p:pic>
      <p:sp>
        <p:nvSpPr>
          <p:cNvPr id="1176" name="Google Shape;1176;p99"/>
          <p:cNvSpPr txBox="1">
            <a:spLocks noGrp="1"/>
          </p:cNvSpPr>
          <p:nvPr>
            <p:ph type="sldNum" idx="12"/>
          </p:nvPr>
        </p:nvSpPr>
        <p:spPr>
          <a:xfrm>
            <a:off x="6311798" y="9251950"/>
            <a:ext cx="368504" cy="381000"/>
          </a:xfrm>
          <a:prstGeom prst="rect">
            <a:avLst/>
          </a:prstGeom>
          <a:noFill/>
          <a:ln>
            <a:noFill/>
          </a:ln>
        </p:spPr>
        <p:txBody>
          <a:bodyPr spcFirstLastPara="1" wrap="square" lIns="50800" tIns="50800" rIns="50800" bIns="50800" anchor="t" anchorCtr="0">
            <a:spAutoFit/>
          </a:bodyPr>
          <a:lstStyle/>
          <a:p>
            <a:pPr marL="0" lvl="0" indent="0" algn="ctr" rtl="0">
              <a:lnSpc>
                <a:spcPct val="100000"/>
              </a:lnSpc>
              <a:spcBef>
                <a:spcPts val="0"/>
              </a:spcBef>
              <a:spcAft>
                <a:spcPts val="0"/>
              </a:spcAft>
              <a:buClr>
                <a:srgbClr val="000000"/>
              </a:buClr>
              <a:buSzPts val="1800"/>
              <a:buFont typeface="Helvetica Neue Light"/>
              <a:buNone/>
            </a:pPr>
            <a:fld id="{00000000-1234-1234-1234-123412341234}" type="slidenum">
              <a:rPr lang="en-US"/>
              <a:t>122</a:t>
            </a:fld>
            <a:endParaRP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1180"/>
        <p:cNvGrpSpPr/>
        <p:nvPr/>
      </p:nvGrpSpPr>
      <p:grpSpPr>
        <a:xfrm>
          <a:off x="0" y="0"/>
          <a:ext cx="0" cy="0"/>
          <a:chOff x="0" y="0"/>
          <a:chExt cx="0" cy="0"/>
        </a:xfrm>
      </p:grpSpPr>
      <p:sp>
        <p:nvSpPr>
          <p:cNvPr id="1181" name="Google Shape;1181;p100"/>
          <p:cNvSpPr txBox="1"/>
          <p:nvPr/>
        </p:nvSpPr>
        <p:spPr>
          <a:xfrm>
            <a:off x="952500" y="444500"/>
            <a:ext cx="11099800" cy="1310640"/>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000000"/>
              </a:buClr>
              <a:buSzPts val="8000"/>
              <a:buFont typeface="Helvetica Neue"/>
              <a:buNone/>
            </a:pPr>
            <a:r>
              <a:rPr lang="en-US" sz="8000" b="0" i="0" u="none" strike="noStrike" cap="none">
                <a:solidFill>
                  <a:srgbClr val="000000"/>
                </a:solidFill>
                <a:latin typeface="Helvetica Neue"/>
                <a:ea typeface="Helvetica Neue"/>
                <a:cs typeface="Helvetica Neue"/>
                <a:sym typeface="Helvetica Neue"/>
              </a:rPr>
              <a:t>Reference</a:t>
            </a:r>
            <a:endParaRPr sz="1400" b="0" i="0" u="none" strike="noStrike" cap="none">
              <a:solidFill>
                <a:srgbClr val="000000"/>
              </a:solidFill>
              <a:latin typeface="Arial"/>
              <a:ea typeface="Arial"/>
              <a:cs typeface="Arial"/>
              <a:sym typeface="Arial"/>
            </a:endParaRPr>
          </a:p>
        </p:txBody>
      </p:sp>
      <p:sp>
        <p:nvSpPr>
          <p:cNvPr id="1182" name="Google Shape;1182;p100"/>
          <p:cNvSpPr txBox="1"/>
          <p:nvPr/>
        </p:nvSpPr>
        <p:spPr>
          <a:xfrm>
            <a:off x="952500" y="2603499"/>
            <a:ext cx="11099800" cy="6123941"/>
          </a:xfrm>
          <a:prstGeom prst="rect">
            <a:avLst/>
          </a:prstGeom>
          <a:noFill/>
          <a:ln>
            <a:noFill/>
          </a:ln>
        </p:spPr>
        <p:txBody>
          <a:bodyPr spcFirstLastPara="1" wrap="square" lIns="45700" tIns="45700" rIns="45700" bIns="45700" anchor="t" anchorCtr="0">
            <a:spAutoFit/>
          </a:bodyPr>
          <a:lstStyle/>
          <a:p>
            <a:pPr marL="444500" marR="0" lvl="0" indent="-444500" algn="l" rtl="0">
              <a:lnSpc>
                <a:spcPct val="100000"/>
              </a:lnSpc>
              <a:spcBef>
                <a:spcPts val="0"/>
              </a:spcBef>
              <a:spcAft>
                <a:spcPts val="0"/>
              </a:spcAft>
              <a:buClr>
                <a:srgbClr val="000000"/>
              </a:buClr>
              <a:buSzPts val="2700"/>
              <a:buFont typeface="Helvetica Neue"/>
              <a:buChar char="•"/>
            </a:pPr>
            <a:r>
              <a:rPr lang="en-US" sz="3600" b="0" i="0" u="none" strike="noStrike" cap="none" dirty="0">
                <a:solidFill>
                  <a:srgbClr val="000000"/>
                </a:solidFill>
                <a:latin typeface="Helvetica Neue"/>
                <a:ea typeface="Helvetica Neue"/>
                <a:cs typeface="Helvetica Neue"/>
                <a:sym typeface="Helvetica Neue"/>
              </a:rPr>
              <a:t>Learn Git branching (interactive)</a:t>
            </a:r>
            <a:endParaRPr sz="1400" b="0" i="0" u="none" strike="noStrike" cap="none" dirty="0">
              <a:solidFill>
                <a:srgbClr val="000000"/>
              </a:solidFill>
              <a:latin typeface="Arial"/>
              <a:ea typeface="Arial"/>
              <a:cs typeface="Arial"/>
              <a:sym typeface="Arial"/>
            </a:endParaRPr>
          </a:p>
          <a:p>
            <a:pPr marL="889000" marR="0" lvl="1" indent="-444500" algn="l" rtl="0">
              <a:lnSpc>
                <a:spcPct val="100000"/>
              </a:lnSpc>
              <a:spcBef>
                <a:spcPts val="4200"/>
              </a:spcBef>
              <a:spcAft>
                <a:spcPts val="0"/>
              </a:spcAft>
              <a:buClr>
                <a:srgbClr val="0000FF"/>
              </a:buClr>
              <a:buSzPts val="2700"/>
              <a:buFont typeface="Helvetica Neue"/>
              <a:buChar char="•"/>
            </a:pPr>
            <a:r>
              <a:rPr lang="en-US" sz="3600" b="0" i="0" u="sng" strike="noStrike" cap="none" dirty="0">
                <a:solidFill>
                  <a:srgbClr val="0000FF"/>
                </a:solidFill>
                <a:latin typeface="Helvetica Neue"/>
                <a:ea typeface="Helvetica Neue"/>
                <a:cs typeface="Helvetica Neue"/>
                <a:sym typeface="Helvetica Neue"/>
                <a:hlinkClick r:id="rId3">
                  <a:extLst>
                    <a:ext uri="{A12FA001-AC4F-418D-AE19-62706E023703}">
                      <ahyp:hlinkClr xmlns:ahyp="http://schemas.microsoft.com/office/drawing/2018/hyperlinkcolor" val="tx"/>
                    </a:ext>
                  </a:extLst>
                </a:hlinkClick>
              </a:rPr>
              <a:t>http://pcottle.github.io/learnGitBranching/</a:t>
            </a:r>
            <a:endParaRPr sz="1400" b="0" i="0" u="none" strike="noStrike" cap="none" dirty="0">
              <a:solidFill>
                <a:srgbClr val="000000"/>
              </a:solidFill>
              <a:latin typeface="Arial"/>
              <a:ea typeface="Arial"/>
              <a:cs typeface="Arial"/>
              <a:sym typeface="Arial"/>
            </a:endParaRPr>
          </a:p>
          <a:p>
            <a:pPr marL="444500" marR="0" lvl="0" indent="-444500" algn="l" rtl="0">
              <a:lnSpc>
                <a:spcPct val="100000"/>
              </a:lnSpc>
              <a:spcBef>
                <a:spcPts val="4200"/>
              </a:spcBef>
              <a:spcAft>
                <a:spcPts val="0"/>
              </a:spcAft>
              <a:buClr>
                <a:srgbClr val="000000"/>
              </a:buClr>
              <a:buSzPts val="2700"/>
              <a:buFont typeface="Helvetica Neue"/>
              <a:buChar char="•"/>
            </a:pPr>
            <a:r>
              <a:rPr lang="en-US" sz="3600" b="0" i="0" u="none" strike="noStrike" cap="none" dirty="0">
                <a:solidFill>
                  <a:srgbClr val="000000"/>
                </a:solidFill>
                <a:latin typeface="Helvetica Neue"/>
                <a:ea typeface="Helvetica Neue"/>
                <a:cs typeface="Helvetica Neue"/>
                <a:sym typeface="Helvetica Neue"/>
              </a:rPr>
              <a:t>Pro Git</a:t>
            </a:r>
            <a:endParaRPr sz="3600" b="0" i="0" u="none" strike="noStrike" cap="none" dirty="0">
              <a:solidFill>
                <a:srgbClr val="000000"/>
              </a:solidFill>
              <a:latin typeface="Helvetica Neue"/>
              <a:ea typeface="Helvetica Neue"/>
              <a:cs typeface="Helvetica Neue"/>
              <a:sym typeface="Helvetica Neue"/>
            </a:endParaRPr>
          </a:p>
          <a:p>
            <a:pPr marL="889000" marR="0" lvl="1" indent="-444500" algn="l" rtl="0">
              <a:lnSpc>
                <a:spcPct val="100000"/>
              </a:lnSpc>
              <a:spcBef>
                <a:spcPts val="4200"/>
              </a:spcBef>
              <a:spcAft>
                <a:spcPts val="0"/>
              </a:spcAft>
              <a:buClr>
                <a:srgbClr val="0000FF"/>
              </a:buClr>
              <a:buSzPts val="2700"/>
              <a:buFont typeface="Helvetica Neue"/>
              <a:buChar char="•"/>
            </a:pPr>
            <a:r>
              <a:rPr lang="en-US" sz="3600" b="0" i="0" u="sng" strike="noStrike" cap="none" dirty="0">
                <a:solidFill>
                  <a:srgbClr val="0000FF"/>
                </a:solidFill>
                <a:latin typeface="Helvetica Neue"/>
                <a:ea typeface="Helvetica Neue"/>
                <a:cs typeface="Helvetica Neue"/>
                <a:sym typeface="Helvetica Neue"/>
                <a:hlinkClick r:id="rId4">
                  <a:extLst>
                    <a:ext uri="{A12FA001-AC4F-418D-AE19-62706E023703}">
                      <ahyp:hlinkClr xmlns:ahyp="http://schemas.microsoft.com/office/drawing/2018/hyperlinkcolor" val="tx"/>
                    </a:ext>
                  </a:extLst>
                </a:hlinkClick>
              </a:rPr>
              <a:t>http://git-scm.com/book/</a:t>
            </a:r>
            <a:endParaRPr sz="1400" b="0" i="0" u="none" strike="noStrike" cap="none" dirty="0">
              <a:solidFill>
                <a:srgbClr val="000000"/>
              </a:solidFill>
              <a:latin typeface="Arial"/>
              <a:ea typeface="Arial"/>
              <a:cs typeface="Arial"/>
              <a:sym typeface="Arial"/>
            </a:endParaRPr>
          </a:p>
          <a:p>
            <a:pPr marL="444500" marR="0" lvl="0" indent="-444500" algn="l" rtl="0">
              <a:lnSpc>
                <a:spcPct val="100000"/>
              </a:lnSpc>
              <a:spcBef>
                <a:spcPts val="4200"/>
              </a:spcBef>
              <a:spcAft>
                <a:spcPts val="0"/>
              </a:spcAft>
              <a:buClr>
                <a:srgbClr val="000000"/>
              </a:buClr>
              <a:buSzPts val="2700"/>
              <a:buFont typeface="Helvetica Neue"/>
              <a:buChar char="•"/>
            </a:pPr>
            <a:r>
              <a:rPr lang="en-US" sz="3600" b="0" i="0" u="none" strike="noStrike" cap="none" dirty="0" err="1">
                <a:solidFill>
                  <a:srgbClr val="000000"/>
                </a:solidFill>
                <a:latin typeface="Helvetica Neue"/>
                <a:ea typeface="Helvetica Neue"/>
                <a:cs typeface="Helvetica Neue"/>
                <a:sym typeface="Helvetica Neue"/>
              </a:rPr>
              <a:t>寫給大家的</a:t>
            </a:r>
            <a:r>
              <a:rPr lang="en-US" sz="3600" b="0" i="0" u="none" strike="noStrike" cap="none" dirty="0">
                <a:solidFill>
                  <a:srgbClr val="000000"/>
                </a:solidFill>
                <a:latin typeface="Helvetica Neue"/>
                <a:ea typeface="Helvetica Neue"/>
                <a:cs typeface="Helvetica Neue"/>
                <a:sym typeface="Helvetica Neue"/>
              </a:rPr>
              <a:t> Git </a:t>
            </a:r>
            <a:r>
              <a:rPr lang="en-US" sz="3600" b="0" i="0" u="none" strike="noStrike" cap="none" dirty="0" err="1">
                <a:solidFill>
                  <a:srgbClr val="000000"/>
                </a:solidFill>
                <a:latin typeface="Helvetica Neue"/>
                <a:ea typeface="Helvetica Neue"/>
                <a:cs typeface="Helvetica Neue"/>
                <a:sym typeface="Helvetica Neue"/>
              </a:rPr>
              <a:t>教學</a:t>
            </a:r>
            <a:endParaRPr sz="3600" b="0" i="0" u="none" strike="noStrike" cap="none" dirty="0">
              <a:solidFill>
                <a:srgbClr val="000000"/>
              </a:solidFill>
              <a:latin typeface="Helvetica Neue"/>
              <a:ea typeface="Helvetica Neue"/>
              <a:cs typeface="Helvetica Neue"/>
              <a:sym typeface="Helvetica Neue"/>
            </a:endParaRPr>
          </a:p>
          <a:p>
            <a:pPr marL="889000" marR="0" lvl="1" indent="-444500" algn="l" rtl="0">
              <a:lnSpc>
                <a:spcPct val="100000"/>
              </a:lnSpc>
              <a:spcBef>
                <a:spcPts val="4200"/>
              </a:spcBef>
              <a:spcAft>
                <a:spcPts val="0"/>
              </a:spcAft>
              <a:buClr>
                <a:srgbClr val="0000FF"/>
              </a:buClr>
              <a:buSzPts val="2700"/>
              <a:buFont typeface="Helvetica Neue"/>
              <a:buChar char="•"/>
            </a:pPr>
            <a:r>
              <a:rPr lang="en-US" sz="3600" b="0" i="0" u="sng" strike="noStrike" cap="none" dirty="0">
                <a:solidFill>
                  <a:srgbClr val="0000FF"/>
                </a:solidFill>
                <a:latin typeface="Helvetica Neue"/>
                <a:ea typeface="Helvetica Neue"/>
                <a:cs typeface="Helvetica Neue"/>
                <a:sym typeface="Helvetica Neue"/>
                <a:hlinkClick r:id="rId5">
                  <a:extLst>
                    <a:ext uri="{A12FA001-AC4F-418D-AE19-62706E023703}">
                      <ahyp:hlinkClr xmlns:ahyp="http://schemas.microsoft.com/office/drawing/2018/hyperlinkcolor" val="tx"/>
                    </a:ext>
                  </a:extLst>
                </a:hlinkClick>
              </a:rPr>
              <a:t>http://www.slideshare.net/littlebtc/git-5528339</a:t>
            </a:r>
            <a:endParaRPr sz="1400" b="0" i="0" u="none" strike="noStrike" cap="none" dirty="0">
              <a:solidFill>
                <a:srgbClr val="000000"/>
              </a:solidFill>
              <a:latin typeface="Arial"/>
              <a:ea typeface="Arial"/>
              <a:cs typeface="Arial"/>
              <a:sym typeface="Arial"/>
            </a:endParaRPr>
          </a:p>
        </p:txBody>
      </p:sp>
      <p:sp>
        <p:nvSpPr>
          <p:cNvPr id="1183" name="Google Shape;1183;p100"/>
          <p:cNvSpPr txBox="1">
            <a:spLocks noGrp="1"/>
          </p:cNvSpPr>
          <p:nvPr>
            <p:ph type="sldNum" idx="12"/>
          </p:nvPr>
        </p:nvSpPr>
        <p:spPr>
          <a:xfrm>
            <a:off x="6311798" y="9251950"/>
            <a:ext cx="368504" cy="381000"/>
          </a:xfrm>
          <a:prstGeom prst="rect">
            <a:avLst/>
          </a:prstGeom>
          <a:noFill/>
          <a:ln>
            <a:noFill/>
          </a:ln>
        </p:spPr>
        <p:txBody>
          <a:bodyPr spcFirstLastPara="1" wrap="square" lIns="50800" tIns="50800" rIns="50800" bIns="50800" anchor="t" anchorCtr="0">
            <a:spAutoFit/>
          </a:bodyPr>
          <a:lstStyle/>
          <a:p>
            <a:pPr marL="0" lvl="0" indent="0" algn="ctr" rtl="0">
              <a:lnSpc>
                <a:spcPct val="100000"/>
              </a:lnSpc>
              <a:spcBef>
                <a:spcPts val="0"/>
              </a:spcBef>
              <a:spcAft>
                <a:spcPts val="0"/>
              </a:spcAft>
              <a:buClr>
                <a:srgbClr val="000000"/>
              </a:buClr>
              <a:buSzPts val="1800"/>
              <a:buFont typeface="Helvetica Neue Light"/>
              <a:buNone/>
            </a:pPr>
            <a:fld id="{00000000-1234-1234-1234-123412341234}" type="slidenum">
              <a:rPr lang="en-US"/>
              <a:t>123</a:t>
            </a:fld>
            <a:endParaRP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1187"/>
        <p:cNvGrpSpPr/>
        <p:nvPr/>
      </p:nvGrpSpPr>
      <p:grpSpPr>
        <a:xfrm>
          <a:off x="0" y="0"/>
          <a:ext cx="0" cy="0"/>
          <a:chOff x="0" y="0"/>
          <a:chExt cx="0" cy="0"/>
        </a:xfrm>
      </p:grpSpPr>
      <p:sp>
        <p:nvSpPr>
          <p:cNvPr id="1188" name="Google Shape;1188;p101"/>
          <p:cNvSpPr txBox="1"/>
          <p:nvPr/>
        </p:nvSpPr>
        <p:spPr>
          <a:xfrm>
            <a:off x="952500" y="444500"/>
            <a:ext cx="11099800" cy="1310640"/>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000000"/>
              </a:buClr>
              <a:buSzPts val="8000"/>
              <a:buFont typeface="Helvetica Neue"/>
              <a:buNone/>
            </a:pPr>
            <a:r>
              <a:rPr lang="en-US" sz="8000" b="0" i="0" u="none" strike="noStrike" cap="none">
                <a:solidFill>
                  <a:srgbClr val="000000"/>
                </a:solidFill>
                <a:latin typeface="Helvetica Neue"/>
                <a:ea typeface="Helvetica Neue"/>
                <a:cs typeface="Helvetica Neue"/>
                <a:sym typeface="Helvetica Neue"/>
              </a:rPr>
              <a:t>Today’s exercise</a:t>
            </a:r>
            <a:endParaRPr sz="1400" b="0" i="0" u="none" strike="noStrike" cap="none">
              <a:solidFill>
                <a:srgbClr val="000000"/>
              </a:solidFill>
              <a:latin typeface="Arial"/>
              <a:ea typeface="Arial"/>
              <a:cs typeface="Arial"/>
              <a:sym typeface="Arial"/>
            </a:endParaRPr>
          </a:p>
        </p:txBody>
      </p:sp>
      <p:sp>
        <p:nvSpPr>
          <p:cNvPr id="1189" name="Google Shape;1189;p101"/>
          <p:cNvSpPr txBox="1"/>
          <p:nvPr/>
        </p:nvSpPr>
        <p:spPr>
          <a:xfrm>
            <a:off x="952500" y="2603499"/>
            <a:ext cx="11099700" cy="4478109"/>
          </a:xfrm>
          <a:prstGeom prst="rect">
            <a:avLst/>
          </a:prstGeom>
          <a:noFill/>
          <a:ln>
            <a:noFill/>
          </a:ln>
        </p:spPr>
        <p:txBody>
          <a:bodyPr spcFirstLastPara="1" wrap="square" lIns="45700" tIns="45700" rIns="45700" bIns="45700" anchor="t" anchorCtr="0">
            <a:spAutoFit/>
          </a:bodyPr>
          <a:lstStyle/>
          <a:p>
            <a:pPr marL="457200" lvl="0" indent="-400050" algn="l" rtl="0">
              <a:spcBef>
                <a:spcPts val="0"/>
              </a:spcBef>
              <a:spcAft>
                <a:spcPts val="0"/>
              </a:spcAft>
              <a:buClr>
                <a:schemeClr val="dk1"/>
              </a:buClr>
              <a:buSzPts val="2700"/>
              <a:buFont typeface="Helvetica Neue"/>
              <a:buChar char="•"/>
            </a:pPr>
            <a:r>
              <a:rPr lang="en-US" sz="3600" dirty="0">
                <a:solidFill>
                  <a:schemeClr val="dk1"/>
                </a:solidFill>
                <a:latin typeface="Helvetica Neue"/>
                <a:ea typeface="Helvetica Neue"/>
                <a:cs typeface="Helvetica Neue"/>
                <a:sym typeface="Helvetica Neue"/>
              </a:rPr>
              <a:t>Install Git command line tool in your computer.</a:t>
            </a:r>
            <a:endParaRPr dirty="0">
              <a:solidFill>
                <a:schemeClr val="dk1"/>
              </a:solidFill>
            </a:endParaRPr>
          </a:p>
          <a:p>
            <a:pPr marL="914400" lvl="1" indent="-400050" algn="l" rtl="0">
              <a:spcBef>
                <a:spcPts val="4200"/>
              </a:spcBef>
              <a:spcAft>
                <a:spcPts val="0"/>
              </a:spcAft>
              <a:buClr>
                <a:schemeClr val="dk1"/>
              </a:buClr>
              <a:buSzPts val="2700"/>
              <a:buFont typeface="Helvetica Neue"/>
              <a:buChar char="•"/>
            </a:pPr>
            <a:r>
              <a:rPr lang="en-US" sz="3600" dirty="0">
                <a:solidFill>
                  <a:schemeClr val="dk1"/>
                </a:solidFill>
                <a:latin typeface="Helvetica Neue"/>
                <a:ea typeface="Helvetica Neue"/>
                <a:cs typeface="Helvetica Neue"/>
                <a:sym typeface="Helvetica Neue"/>
              </a:rPr>
              <a:t>Follow appendix “Git Command-line Tool Installation”.</a:t>
            </a:r>
            <a:endParaRPr sz="3600" dirty="0">
              <a:latin typeface="Helvetica Neue"/>
              <a:ea typeface="Helvetica Neue"/>
              <a:cs typeface="Helvetica Neue"/>
              <a:sym typeface="Helvetica Neue"/>
            </a:endParaRPr>
          </a:p>
          <a:p>
            <a:pPr marL="444500" marR="0" lvl="0" indent="-444500" algn="l" rtl="0">
              <a:lnSpc>
                <a:spcPct val="100000"/>
              </a:lnSpc>
              <a:spcBef>
                <a:spcPts val="4200"/>
              </a:spcBef>
              <a:spcAft>
                <a:spcPts val="0"/>
              </a:spcAft>
              <a:buClr>
                <a:srgbClr val="000000"/>
              </a:buClr>
              <a:buSzPts val="2700"/>
              <a:buFont typeface="Helvetica Neue"/>
              <a:buChar char="•"/>
            </a:pPr>
            <a:r>
              <a:rPr lang="en-US" sz="3600" b="0" i="0" u="none" strike="noStrike" cap="none" dirty="0">
                <a:solidFill>
                  <a:srgbClr val="000000"/>
                </a:solidFill>
                <a:latin typeface="Helvetica Neue"/>
                <a:ea typeface="Helvetica Neue"/>
                <a:cs typeface="Helvetica Neue"/>
                <a:sym typeface="Helvetica Neue"/>
              </a:rPr>
              <a:t>Try to submit in GitLab.</a:t>
            </a:r>
          </a:p>
          <a:p>
            <a:pPr marL="444500" marR="0" lvl="0" indent="-444500" algn="l" rtl="0">
              <a:lnSpc>
                <a:spcPct val="100000"/>
              </a:lnSpc>
              <a:spcBef>
                <a:spcPts val="4200"/>
              </a:spcBef>
              <a:spcAft>
                <a:spcPts val="0"/>
              </a:spcAft>
              <a:buClr>
                <a:srgbClr val="000000"/>
              </a:buClr>
              <a:buSzPts val="2700"/>
              <a:buFont typeface="Helvetica Neue"/>
              <a:buChar char="•"/>
            </a:pPr>
            <a:endParaRPr lang="zh-TW" altLang="en-US" sz="3600" b="0" i="0" u="none" strike="noStrike" cap="none" dirty="0">
              <a:solidFill>
                <a:srgbClr val="000000"/>
              </a:solidFill>
              <a:latin typeface="Helvetica Neue"/>
              <a:ea typeface="Helvetica Neue"/>
              <a:cs typeface="Helvetica Neue"/>
              <a:sym typeface="Helvetica Neue"/>
            </a:endParaRPr>
          </a:p>
        </p:txBody>
      </p:sp>
      <p:sp>
        <p:nvSpPr>
          <p:cNvPr id="1190" name="Google Shape;1190;p101"/>
          <p:cNvSpPr txBox="1">
            <a:spLocks noGrp="1"/>
          </p:cNvSpPr>
          <p:nvPr>
            <p:ph type="sldNum" idx="12"/>
          </p:nvPr>
        </p:nvSpPr>
        <p:spPr>
          <a:xfrm>
            <a:off x="6311798" y="9251950"/>
            <a:ext cx="368504" cy="381000"/>
          </a:xfrm>
          <a:prstGeom prst="rect">
            <a:avLst/>
          </a:prstGeom>
          <a:noFill/>
          <a:ln>
            <a:noFill/>
          </a:ln>
        </p:spPr>
        <p:txBody>
          <a:bodyPr spcFirstLastPara="1" wrap="square" lIns="50800" tIns="50800" rIns="50800" bIns="50800" anchor="t" anchorCtr="0">
            <a:spAutoFit/>
          </a:bodyPr>
          <a:lstStyle/>
          <a:p>
            <a:pPr marL="0" lvl="0" indent="0" algn="ctr" rtl="0">
              <a:lnSpc>
                <a:spcPct val="100000"/>
              </a:lnSpc>
              <a:spcBef>
                <a:spcPts val="0"/>
              </a:spcBef>
              <a:spcAft>
                <a:spcPts val="0"/>
              </a:spcAft>
              <a:buClr>
                <a:srgbClr val="000000"/>
              </a:buClr>
              <a:buSzPts val="1800"/>
              <a:buFont typeface="Helvetica Neue Light"/>
              <a:buNone/>
            </a:pPr>
            <a:fld id="{00000000-1234-1234-1234-123412341234}" type="slidenum">
              <a:rPr lang="en-US"/>
              <a:t>124</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13"/>
          <p:cNvSpPr txBox="1">
            <a:spLocks noGrp="1"/>
          </p:cNvSpPr>
          <p:nvPr>
            <p:ph type="title"/>
          </p:nvPr>
        </p:nvSpPr>
        <p:spPr>
          <a:xfrm>
            <a:off x="1270000" y="3225800"/>
            <a:ext cx="10464800" cy="3302000"/>
          </a:xfrm>
          <a:prstGeom prst="rect">
            <a:avLst/>
          </a:prstGeom>
          <a:noFill/>
          <a:ln>
            <a:noFill/>
          </a:ln>
        </p:spPr>
        <p:txBody>
          <a:bodyPr spcFirstLastPara="1" wrap="square" lIns="50800" tIns="50800" rIns="50800" bIns="50800" anchor="ctr" anchorCtr="0">
            <a:normAutofit/>
          </a:bodyPr>
          <a:lstStyle/>
          <a:p>
            <a:pPr marL="0" lvl="0" indent="0" algn="ctr" rtl="0">
              <a:lnSpc>
                <a:spcPct val="100000"/>
              </a:lnSpc>
              <a:spcBef>
                <a:spcPts val="0"/>
              </a:spcBef>
              <a:spcAft>
                <a:spcPts val="0"/>
              </a:spcAft>
              <a:buClr>
                <a:srgbClr val="000000"/>
              </a:buClr>
              <a:buSzPts val="7000"/>
              <a:buFont typeface="Helvetica Neue"/>
              <a:buNone/>
            </a:pPr>
            <a:r>
              <a:rPr lang="en-US" altLang="zh-TW" sz="7000" dirty="0"/>
              <a:t>Why should we use version control?</a:t>
            </a:r>
            <a:endParaRPr lang="en-US" sz="7000" dirty="0"/>
          </a:p>
        </p:txBody>
      </p:sp>
      <p:sp>
        <p:nvSpPr>
          <p:cNvPr id="142" name="Google Shape;142;p13"/>
          <p:cNvSpPr txBox="1">
            <a:spLocks noGrp="1"/>
          </p:cNvSpPr>
          <p:nvPr>
            <p:ph type="sldNum" idx="12"/>
          </p:nvPr>
        </p:nvSpPr>
        <p:spPr>
          <a:xfrm>
            <a:off x="6311798" y="9251950"/>
            <a:ext cx="368504" cy="381000"/>
          </a:xfrm>
          <a:prstGeom prst="rect">
            <a:avLst/>
          </a:prstGeom>
          <a:noFill/>
          <a:ln>
            <a:noFill/>
          </a:ln>
        </p:spPr>
        <p:txBody>
          <a:bodyPr spcFirstLastPara="1" wrap="square" lIns="50800" tIns="50800" rIns="50800" bIns="50800" anchor="t" anchorCtr="0">
            <a:spAutoFit/>
          </a:bodyPr>
          <a:lstStyle/>
          <a:p>
            <a:pPr marL="0" lvl="0" indent="0" algn="ctr" rtl="0">
              <a:lnSpc>
                <a:spcPct val="100000"/>
              </a:lnSpc>
              <a:spcBef>
                <a:spcPts val="0"/>
              </a:spcBef>
              <a:spcAft>
                <a:spcPts val="0"/>
              </a:spcAft>
              <a:buClr>
                <a:srgbClr val="000000"/>
              </a:buClr>
              <a:buSzPts val="1800"/>
              <a:buFont typeface="Helvetica Neue Light"/>
              <a:buNone/>
            </a:pPr>
            <a:fld id="{00000000-1234-1234-1234-123412341234}" type="slidenum">
              <a:rPr lang="en-US"/>
              <a:t>13</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14"/>
          <p:cNvSpPr txBox="1">
            <a:spLocks noGrp="1"/>
          </p:cNvSpPr>
          <p:nvPr>
            <p:ph type="title"/>
          </p:nvPr>
        </p:nvSpPr>
        <p:spPr>
          <a:xfrm>
            <a:off x="1079398" y="3159898"/>
            <a:ext cx="10464800" cy="3302000"/>
          </a:xfrm>
          <a:prstGeom prst="rect">
            <a:avLst/>
          </a:prstGeom>
          <a:noFill/>
          <a:ln>
            <a:noFill/>
          </a:ln>
        </p:spPr>
        <p:txBody>
          <a:bodyPr spcFirstLastPara="1" wrap="square" lIns="50800" tIns="50800" rIns="50800" bIns="50800" anchor="ctr" anchorCtr="0">
            <a:normAutofit/>
          </a:bodyPr>
          <a:lstStyle/>
          <a:p>
            <a:pPr marL="0" lvl="0" indent="0" algn="ctr" rtl="0">
              <a:lnSpc>
                <a:spcPct val="100000"/>
              </a:lnSpc>
              <a:spcBef>
                <a:spcPts val="0"/>
              </a:spcBef>
              <a:spcAft>
                <a:spcPts val="0"/>
              </a:spcAft>
              <a:buClr>
                <a:srgbClr val="000000"/>
              </a:buClr>
              <a:buSzPts val="7000"/>
              <a:buFont typeface="Helvetica Neue"/>
              <a:buNone/>
            </a:pPr>
            <a:r>
              <a:rPr lang="en-US" sz="7000" dirty="0"/>
              <a:t>We want to track what we did and when we did it.</a:t>
            </a:r>
            <a:endParaRPr dirty="0"/>
          </a:p>
        </p:txBody>
      </p:sp>
      <p:sp>
        <p:nvSpPr>
          <p:cNvPr id="148" name="Google Shape;148;p14"/>
          <p:cNvSpPr txBox="1">
            <a:spLocks noGrp="1"/>
          </p:cNvSpPr>
          <p:nvPr>
            <p:ph type="sldNum" idx="12"/>
          </p:nvPr>
        </p:nvSpPr>
        <p:spPr>
          <a:xfrm>
            <a:off x="6311798" y="9251950"/>
            <a:ext cx="368504" cy="381000"/>
          </a:xfrm>
          <a:prstGeom prst="rect">
            <a:avLst/>
          </a:prstGeom>
          <a:noFill/>
          <a:ln>
            <a:noFill/>
          </a:ln>
        </p:spPr>
        <p:txBody>
          <a:bodyPr spcFirstLastPara="1" wrap="square" lIns="50800" tIns="50800" rIns="50800" bIns="50800" anchor="t" anchorCtr="0">
            <a:spAutoFit/>
          </a:bodyPr>
          <a:lstStyle/>
          <a:p>
            <a:pPr marL="0" lvl="0" indent="0" algn="ctr" rtl="0">
              <a:lnSpc>
                <a:spcPct val="100000"/>
              </a:lnSpc>
              <a:spcBef>
                <a:spcPts val="0"/>
              </a:spcBef>
              <a:spcAft>
                <a:spcPts val="0"/>
              </a:spcAft>
              <a:buClr>
                <a:srgbClr val="000000"/>
              </a:buClr>
              <a:buSzPts val="1800"/>
              <a:buFont typeface="Helvetica Neue Light"/>
              <a:buNone/>
            </a:pPr>
            <a:fld id="{00000000-1234-1234-1234-123412341234}" type="slidenum">
              <a:rPr lang="en-US"/>
              <a:t>14</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18"/>
          <p:cNvSpPr txBox="1">
            <a:spLocks noGrp="1"/>
          </p:cNvSpPr>
          <p:nvPr>
            <p:ph type="title"/>
          </p:nvPr>
        </p:nvSpPr>
        <p:spPr>
          <a:xfrm>
            <a:off x="952500" y="444500"/>
            <a:ext cx="11099800" cy="2159000"/>
          </a:xfrm>
          <a:prstGeom prst="rect">
            <a:avLst/>
          </a:prstGeom>
          <a:noFill/>
          <a:ln>
            <a:noFill/>
          </a:ln>
        </p:spPr>
        <p:txBody>
          <a:bodyPr spcFirstLastPara="1" wrap="square" lIns="50800" tIns="50800" rIns="50800" bIns="50800" anchor="ctr" anchorCtr="0">
            <a:normAutofit fontScale="90000"/>
          </a:bodyPr>
          <a:lstStyle/>
          <a:p>
            <a:pPr marL="0" lvl="0" indent="0" algn="ctr" rtl="0">
              <a:lnSpc>
                <a:spcPct val="100000"/>
              </a:lnSpc>
              <a:spcBef>
                <a:spcPts val="0"/>
              </a:spcBef>
              <a:spcAft>
                <a:spcPts val="0"/>
              </a:spcAft>
              <a:buClr>
                <a:srgbClr val="000000"/>
              </a:buClr>
              <a:buSzPts val="8000"/>
              <a:buFont typeface="Helvetica Neue"/>
              <a:buNone/>
            </a:pPr>
            <a:r>
              <a:rPr lang="en-US" altLang="zh-TW" dirty="0"/>
              <a:t>Why use version control system?</a:t>
            </a:r>
            <a:endParaRPr dirty="0"/>
          </a:p>
        </p:txBody>
      </p:sp>
      <p:sp>
        <p:nvSpPr>
          <p:cNvPr id="161" name="Google Shape;161;p18"/>
          <p:cNvSpPr txBox="1">
            <a:spLocks noGrp="1"/>
          </p:cNvSpPr>
          <p:nvPr>
            <p:ph type="body" idx="1"/>
          </p:nvPr>
        </p:nvSpPr>
        <p:spPr>
          <a:xfrm>
            <a:off x="1130402" y="4012171"/>
            <a:ext cx="11099800" cy="4448089"/>
          </a:xfrm>
          <a:prstGeom prst="rect">
            <a:avLst/>
          </a:prstGeom>
          <a:noFill/>
          <a:ln>
            <a:noFill/>
          </a:ln>
        </p:spPr>
        <p:txBody>
          <a:bodyPr spcFirstLastPara="1" wrap="square" lIns="50800" tIns="50800" rIns="50800" bIns="50800" anchor="t" anchorCtr="0">
            <a:normAutofit lnSpcReduction="10000"/>
          </a:bodyPr>
          <a:lstStyle/>
          <a:p>
            <a:pPr marL="444500" lvl="0" indent="-444500" algn="l" rtl="0">
              <a:lnSpc>
                <a:spcPct val="100000"/>
              </a:lnSpc>
              <a:spcBef>
                <a:spcPts val="0"/>
              </a:spcBef>
              <a:spcAft>
                <a:spcPts val="0"/>
              </a:spcAft>
              <a:buClr>
                <a:srgbClr val="000000"/>
              </a:buClr>
              <a:buSzPts val="2700"/>
              <a:buFont typeface="Helvetica Neue"/>
              <a:buChar char="•"/>
            </a:pPr>
            <a:r>
              <a:rPr lang="en-US" sz="3600" b="0" i="0" u="none" strike="noStrike" cap="none" dirty="0">
                <a:solidFill>
                  <a:srgbClr val="000000"/>
                </a:solidFill>
                <a:latin typeface="Helvetica Neue"/>
                <a:ea typeface="Helvetica Neue"/>
                <a:cs typeface="Helvetica Neue"/>
                <a:sym typeface="Helvetica Neue"/>
              </a:rPr>
              <a:t>Managing your projects - tracking your files and modifications.</a:t>
            </a:r>
            <a:endParaRPr dirty="0"/>
          </a:p>
          <a:p>
            <a:pPr marL="444500" lvl="0" indent="-444500" algn="l" rtl="0">
              <a:lnSpc>
                <a:spcPct val="100000"/>
              </a:lnSpc>
              <a:spcBef>
                <a:spcPts val="4200"/>
              </a:spcBef>
              <a:spcAft>
                <a:spcPts val="0"/>
              </a:spcAft>
              <a:buClr>
                <a:srgbClr val="000000"/>
              </a:buClr>
              <a:buSzPts val="2700"/>
              <a:buFont typeface="Helvetica Neue"/>
              <a:buChar char="•"/>
            </a:pPr>
            <a:r>
              <a:rPr lang="en-US" sz="3600" b="0" i="0" u="none" strike="noStrike" cap="none" dirty="0">
                <a:solidFill>
                  <a:srgbClr val="000000"/>
                </a:solidFill>
                <a:latin typeface="Helvetica Neue"/>
                <a:ea typeface="Helvetica Neue"/>
                <a:cs typeface="Helvetica Neue"/>
                <a:sym typeface="Helvetica Neue"/>
              </a:rPr>
              <a:t>Synchronization between modifications made by different developers.</a:t>
            </a:r>
            <a:endParaRPr dirty="0"/>
          </a:p>
          <a:p>
            <a:pPr marL="444500" lvl="0" indent="-444500" algn="l" rtl="0">
              <a:lnSpc>
                <a:spcPct val="100000"/>
              </a:lnSpc>
              <a:spcBef>
                <a:spcPts val="4200"/>
              </a:spcBef>
              <a:spcAft>
                <a:spcPts val="0"/>
              </a:spcAft>
              <a:buClr>
                <a:srgbClr val="000000"/>
              </a:buClr>
              <a:buSzPts val="2700"/>
              <a:buFont typeface="Helvetica Neue"/>
              <a:buChar char="•"/>
            </a:pPr>
            <a:r>
              <a:rPr lang="en-US" sz="3600" b="0" i="0" u="none" strike="noStrike" cap="none" dirty="0">
                <a:solidFill>
                  <a:srgbClr val="000000"/>
                </a:solidFill>
                <a:latin typeface="Helvetica Neue"/>
                <a:ea typeface="Helvetica Neue"/>
                <a:cs typeface="Helvetica Neue"/>
                <a:sym typeface="Helvetica Neue"/>
              </a:rPr>
              <a:t>Revision history is still very helpful even if you work alone.</a:t>
            </a:r>
            <a:endParaRPr dirty="0"/>
          </a:p>
        </p:txBody>
      </p:sp>
      <p:sp>
        <p:nvSpPr>
          <p:cNvPr id="162" name="Google Shape;162;p18"/>
          <p:cNvSpPr txBox="1">
            <a:spLocks noGrp="1"/>
          </p:cNvSpPr>
          <p:nvPr>
            <p:ph type="sldNum" idx="12"/>
          </p:nvPr>
        </p:nvSpPr>
        <p:spPr>
          <a:xfrm>
            <a:off x="6311798" y="9251950"/>
            <a:ext cx="368504" cy="381000"/>
          </a:xfrm>
          <a:prstGeom prst="rect">
            <a:avLst/>
          </a:prstGeom>
          <a:noFill/>
          <a:ln>
            <a:noFill/>
          </a:ln>
        </p:spPr>
        <p:txBody>
          <a:bodyPr spcFirstLastPara="1" wrap="square" lIns="50800" tIns="50800" rIns="50800" bIns="50800" anchor="t" anchorCtr="0">
            <a:spAutoFit/>
          </a:bodyPr>
          <a:lstStyle/>
          <a:p>
            <a:pPr marL="0" lvl="0" indent="0" algn="ctr" rtl="0">
              <a:lnSpc>
                <a:spcPct val="100000"/>
              </a:lnSpc>
              <a:spcBef>
                <a:spcPts val="0"/>
              </a:spcBef>
              <a:spcAft>
                <a:spcPts val="0"/>
              </a:spcAft>
              <a:buClr>
                <a:srgbClr val="000000"/>
              </a:buClr>
              <a:buSzPts val="1800"/>
              <a:buFont typeface="Helvetica Neue Light"/>
              <a:buNone/>
            </a:pPr>
            <a:fld id="{00000000-1234-1234-1234-123412341234}" type="slidenum">
              <a:rPr lang="en-US"/>
              <a:t>15</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15"/>
          <p:cNvSpPr txBox="1">
            <a:spLocks noGrp="1"/>
          </p:cNvSpPr>
          <p:nvPr>
            <p:ph type="title"/>
          </p:nvPr>
        </p:nvSpPr>
        <p:spPr>
          <a:xfrm>
            <a:off x="952500" y="444500"/>
            <a:ext cx="11099800" cy="2159000"/>
          </a:xfrm>
          <a:prstGeom prst="rect">
            <a:avLst/>
          </a:prstGeom>
          <a:noFill/>
          <a:ln>
            <a:noFill/>
          </a:ln>
        </p:spPr>
        <p:txBody>
          <a:bodyPr spcFirstLastPara="1" wrap="square" lIns="50800" tIns="50800" rIns="50800" bIns="50800" anchor="ctr" anchorCtr="0">
            <a:normAutofit/>
          </a:bodyPr>
          <a:lstStyle/>
          <a:p>
            <a:pPr marL="0" lvl="0" indent="0" algn="ctr" rtl="0">
              <a:lnSpc>
                <a:spcPct val="100000"/>
              </a:lnSpc>
              <a:spcBef>
                <a:spcPts val="0"/>
              </a:spcBef>
              <a:spcAft>
                <a:spcPts val="0"/>
              </a:spcAft>
              <a:buClr>
                <a:srgbClr val="000000"/>
              </a:buClr>
              <a:buSzPts val="8000"/>
              <a:buFont typeface="Helvetica Neue"/>
              <a:buNone/>
            </a:pPr>
            <a:r>
              <a:rPr lang="en-US" sz="8000" b="0" i="0" u="none" strike="noStrike" cap="none" dirty="0">
                <a:solidFill>
                  <a:srgbClr val="000000"/>
                </a:solidFill>
                <a:latin typeface="Helvetica Neue"/>
                <a:ea typeface="Helvetica Neue"/>
                <a:cs typeface="Helvetica Neue"/>
                <a:sym typeface="Helvetica Neue"/>
              </a:rPr>
              <a:t>Students’ VCS</a:t>
            </a:r>
            <a:endParaRPr dirty="0"/>
          </a:p>
        </p:txBody>
      </p:sp>
      <p:pic>
        <p:nvPicPr>
          <p:cNvPr id="154" name="Google Shape;154;p15" descr="軟實期末作業-5.png"/>
          <p:cNvPicPr preferRelativeResize="0"/>
          <p:nvPr/>
        </p:nvPicPr>
        <p:blipFill rotWithShape="1">
          <a:blip r:embed="rId3">
            <a:alphaModFix/>
          </a:blip>
          <a:srcRect/>
          <a:stretch/>
        </p:blipFill>
        <p:spPr>
          <a:xfrm>
            <a:off x="1612900" y="2832100"/>
            <a:ext cx="9779000" cy="5842000"/>
          </a:xfrm>
          <a:prstGeom prst="rect">
            <a:avLst/>
          </a:prstGeom>
          <a:noFill/>
          <a:ln w="25400" cap="flat" cmpd="sng">
            <a:solidFill>
              <a:srgbClr val="F3F7F5"/>
            </a:solidFill>
            <a:prstDash val="solid"/>
            <a:miter lim="400000"/>
            <a:headEnd type="none" w="sm" len="sm"/>
            <a:tailEnd type="none" w="sm" len="sm"/>
          </a:ln>
          <a:effectLst>
            <a:outerShdw blurRad="50800" dist="25400" dir="3600000" rotWithShape="0">
              <a:srgbClr val="000000">
                <a:alpha val="69019"/>
              </a:srgbClr>
            </a:outerShdw>
          </a:effectLst>
        </p:spPr>
      </p:pic>
      <p:sp>
        <p:nvSpPr>
          <p:cNvPr id="155" name="Google Shape;155;p15"/>
          <p:cNvSpPr txBox="1">
            <a:spLocks noGrp="1"/>
          </p:cNvSpPr>
          <p:nvPr>
            <p:ph type="sldNum" idx="12"/>
          </p:nvPr>
        </p:nvSpPr>
        <p:spPr>
          <a:xfrm>
            <a:off x="6311798" y="9251950"/>
            <a:ext cx="368504" cy="381000"/>
          </a:xfrm>
          <a:prstGeom prst="rect">
            <a:avLst/>
          </a:prstGeom>
          <a:noFill/>
          <a:ln>
            <a:noFill/>
          </a:ln>
        </p:spPr>
        <p:txBody>
          <a:bodyPr spcFirstLastPara="1" wrap="square" lIns="50800" tIns="50800" rIns="50800" bIns="50800" anchor="t" anchorCtr="0">
            <a:spAutoFit/>
          </a:bodyPr>
          <a:lstStyle/>
          <a:p>
            <a:pPr marL="0" lvl="0" indent="0" algn="ctr" rtl="0">
              <a:lnSpc>
                <a:spcPct val="100000"/>
              </a:lnSpc>
              <a:spcBef>
                <a:spcPts val="0"/>
              </a:spcBef>
              <a:spcAft>
                <a:spcPts val="0"/>
              </a:spcAft>
              <a:buClr>
                <a:srgbClr val="000000"/>
              </a:buClr>
              <a:buSzPts val="1800"/>
              <a:buFont typeface="Helvetica Neue Light"/>
              <a:buNone/>
            </a:pPr>
            <a:fld id="{00000000-1234-1234-1234-123412341234}" type="slidenum">
              <a:rPr lang="en-US"/>
              <a:t>16</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pic>
        <p:nvPicPr>
          <p:cNvPr id="174" name="Google Shape;174;p20" descr="圖片 4"/>
          <p:cNvPicPr preferRelativeResize="0"/>
          <p:nvPr/>
        </p:nvPicPr>
        <p:blipFill rotWithShape="1">
          <a:blip r:embed="rId3">
            <a:alphaModFix/>
          </a:blip>
          <a:srcRect/>
          <a:stretch/>
        </p:blipFill>
        <p:spPr>
          <a:xfrm>
            <a:off x="4327523" y="3380316"/>
            <a:ext cx="4349751" cy="4349751"/>
          </a:xfrm>
          <a:prstGeom prst="rect">
            <a:avLst/>
          </a:prstGeom>
          <a:noFill/>
          <a:ln>
            <a:noFill/>
          </a:ln>
        </p:spPr>
      </p:pic>
      <p:sp>
        <p:nvSpPr>
          <p:cNvPr id="175" name="Google Shape;175;p20"/>
          <p:cNvSpPr txBox="1">
            <a:spLocks noGrp="1"/>
          </p:cNvSpPr>
          <p:nvPr>
            <p:ph type="title"/>
          </p:nvPr>
        </p:nvSpPr>
        <p:spPr>
          <a:xfrm>
            <a:off x="952500" y="444500"/>
            <a:ext cx="11099800" cy="2159000"/>
          </a:xfrm>
          <a:prstGeom prst="rect">
            <a:avLst/>
          </a:prstGeom>
          <a:noFill/>
          <a:ln>
            <a:noFill/>
          </a:ln>
        </p:spPr>
        <p:txBody>
          <a:bodyPr spcFirstLastPara="1" wrap="square" lIns="50800" tIns="50800" rIns="50800" bIns="50800" anchor="ctr" anchorCtr="0">
            <a:normAutofit/>
          </a:bodyPr>
          <a:lstStyle/>
          <a:p>
            <a:pPr marL="0" lvl="0" indent="0" algn="ctr" rtl="0">
              <a:lnSpc>
                <a:spcPct val="100000"/>
              </a:lnSpc>
              <a:spcBef>
                <a:spcPts val="0"/>
              </a:spcBef>
              <a:spcAft>
                <a:spcPts val="0"/>
              </a:spcAft>
              <a:buClr>
                <a:srgbClr val="000000"/>
              </a:buClr>
              <a:buSzPts val="8000"/>
              <a:buFont typeface="Helvetica Neue"/>
              <a:buNone/>
            </a:pPr>
            <a:r>
              <a:rPr lang="en-US" sz="8000" b="0" i="0" u="none" strike="noStrike" cap="none">
                <a:solidFill>
                  <a:srgbClr val="000000"/>
                </a:solidFill>
                <a:latin typeface="Helvetica Neue"/>
                <a:ea typeface="Helvetica Neue"/>
                <a:cs typeface="Helvetica Neue"/>
                <a:sym typeface="Helvetica Neue"/>
              </a:rPr>
              <a:t>Git</a:t>
            </a:r>
            <a:endParaRPr/>
          </a:p>
        </p:txBody>
      </p:sp>
      <p:sp>
        <p:nvSpPr>
          <p:cNvPr id="176" name="Google Shape;176;p20"/>
          <p:cNvSpPr txBox="1">
            <a:spLocks noGrp="1"/>
          </p:cNvSpPr>
          <p:nvPr>
            <p:ph type="sldNum" idx="12"/>
          </p:nvPr>
        </p:nvSpPr>
        <p:spPr>
          <a:xfrm>
            <a:off x="6311798" y="9251950"/>
            <a:ext cx="368504" cy="381000"/>
          </a:xfrm>
          <a:prstGeom prst="rect">
            <a:avLst/>
          </a:prstGeom>
          <a:noFill/>
          <a:ln>
            <a:noFill/>
          </a:ln>
        </p:spPr>
        <p:txBody>
          <a:bodyPr spcFirstLastPara="1" wrap="square" lIns="50800" tIns="50800" rIns="50800" bIns="50800" anchor="t" anchorCtr="0">
            <a:spAutoFit/>
          </a:bodyPr>
          <a:lstStyle/>
          <a:p>
            <a:pPr marL="0" lvl="0" indent="0" algn="ctr" rtl="0">
              <a:lnSpc>
                <a:spcPct val="100000"/>
              </a:lnSpc>
              <a:spcBef>
                <a:spcPts val="0"/>
              </a:spcBef>
              <a:spcAft>
                <a:spcPts val="0"/>
              </a:spcAft>
              <a:buClr>
                <a:srgbClr val="000000"/>
              </a:buClr>
              <a:buSzPts val="1800"/>
              <a:buFont typeface="Helvetica Neue Light"/>
              <a:buNone/>
            </a:pPr>
            <a:fld id="{00000000-1234-1234-1234-123412341234}" type="slidenum">
              <a:rPr lang="en-US"/>
              <a:t>17</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21"/>
          <p:cNvSpPr txBox="1">
            <a:spLocks noGrp="1"/>
          </p:cNvSpPr>
          <p:nvPr>
            <p:ph type="title"/>
          </p:nvPr>
        </p:nvSpPr>
        <p:spPr>
          <a:xfrm>
            <a:off x="952500" y="444500"/>
            <a:ext cx="11099800" cy="2159000"/>
          </a:xfrm>
          <a:prstGeom prst="rect">
            <a:avLst/>
          </a:prstGeom>
          <a:noFill/>
          <a:ln>
            <a:noFill/>
          </a:ln>
        </p:spPr>
        <p:txBody>
          <a:bodyPr spcFirstLastPara="1" wrap="square" lIns="50800" tIns="50800" rIns="50800" bIns="50800" anchor="ctr" anchorCtr="0">
            <a:normAutofit/>
          </a:bodyPr>
          <a:lstStyle/>
          <a:p>
            <a:pPr marL="0" lvl="0" indent="0" algn="ctr" rtl="0">
              <a:lnSpc>
                <a:spcPct val="100000"/>
              </a:lnSpc>
              <a:spcBef>
                <a:spcPts val="0"/>
              </a:spcBef>
              <a:spcAft>
                <a:spcPts val="0"/>
              </a:spcAft>
              <a:buClr>
                <a:srgbClr val="000000"/>
              </a:buClr>
              <a:buSzPts val="8000"/>
              <a:buFont typeface="Helvetica Neue"/>
              <a:buNone/>
            </a:pPr>
            <a:r>
              <a:rPr lang="en-US" sz="8000" b="0" i="0" u="none" strike="noStrike" cap="none">
                <a:solidFill>
                  <a:srgbClr val="000000"/>
                </a:solidFill>
                <a:latin typeface="Helvetica Neue"/>
                <a:ea typeface="Helvetica Neue"/>
                <a:cs typeface="Helvetica Neue"/>
                <a:sym typeface="Helvetica Neue"/>
              </a:rPr>
              <a:t>Git</a:t>
            </a:r>
            <a:endParaRPr/>
          </a:p>
        </p:txBody>
      </p:sp>
      <p:sp>
        <p:nvSpPr>
          <p:cNvPr id="182" name="Google Shape;182;p21"/>
          <p:cNvSpPr txBox="1">
            <a:spLocks noGrp="1"/>
          </p:cNvSpPr>
          <p:nvPr>
            <p:ph type="body" idx="1"/>
          </p:nvPr>
        </p:nvSpPr>
        <p:spPr>
          <a:xfrm>
            <a:off x="952500" y="2603500"/>
            <a:ext cx="11099800" cy="6286500"/>
          </a:xfrm>
          <a:prstGeom prst="rect">
            <a:avLst/>
          </a:prstGeom>
          <a:noFill/>
          <a:ln>
            <a:noFill/>
          </a:ln>
        </p:spPr>
        <p:txBody>
          <a:bodyPr spcFirstLastPara="1" wrap="square" lIns="50800" tIns="50800" rIns="50800" bIns="50800" anchor="t" anchorCtr="0">
            <a:normAutofit/>
          </a:bodyPr>
          <a:lstStyle/>
          <a:p>
            <a:pPr marL="444500" lvl="0" indent="-444500" algn="l" rtl="0">
              <a:lnSpc>
                <a:spcPct val="100000"/>
              </a:lnSpc>
              <a:spcBef>
                <a:spcPts val="0"/>
              </a:spcBef>
              <a:spcAft>
                <a:spcPts val="0"/>
              </a:spcAft>
              <a:buClr>
                <a:srgbClr val="000000"/>
              </a:buClr>
              <a:buSzPts val="2700"/>
              <a:buFont typeface="Helvetica Neue"/>
              <a:buChar char="•"/>
            </a:pPr>
            <a:r>
              <a:rPr lang="en-US" sz="3600" b="0" i="0" u="none" strike="noStrike" cap="none" dirty="0">
                <a:solidFill>
                  <a:srgbClr val="000000"/>
                </a:solidFill>
                <a:latin typeface="Helvetica Neue"/>
                <a:ea typeface="Helvetica Neue"/>
                <a:cs typeface="Helvetica Neue"/>
                <a:sym typeface="Helvetica Neue"/>
              </a:rPr>
              <a:t>Git is a popular version control system which is</a:t>
            </a:r>
            <a:endParaRPr dirty="0"/>
          </a:p>
          <a:p>
            <a:pPr marL="1333500" lvl="2" indent="-444500" algn="l" rtl="0">
              <a:lnSpc>
                <a:spcPct val="100000"/>
              </a:lnSpc>
              <a:spcBef>
                <a:spcPts val="3600"/>
              </a:spcBef>
              <a:spcAft>
                <a:spcPts val="0"/>
              </a:spcAft>
              <a:buClr>
                <a:srgbClr val="000000"/>
              </a:buClr>
              <a:buSzPts val="2700"/>
              <a:buFont typeface="Helvetica Neue"/>
              <a:buChar char="•"/>
            </a:pPr>
            <a:r>
              <a:rPr lang="en-US" sz="3600" b="0" i="0" u="none" strike="noStrike" cap="none" dirty="0">
                <a:solidFill>
                  <a:srgbClr val="000000"/>
                </a:solidFill>
                <a:latin typeface="Helvetica Neue"/>
                <a:ea typeface="Helvetica Neue"/>
                <a:cs typeface="Helvetica Neue"/>
                <a:sym typeface="Helvetica Neue"/>
              </a:rPr>
              <a:t>Fast</a:t>
            </a:r>
            <a:endParaRPr dirty="0"/>
          </a:p>
          <a:p>
            <a:pPr marL="1333500" lvl="2" indent="-444500" algn="l" rtl="0">
              <a:lnSpc>
                <a:spcPct val="100000"/>
              </a:lnSpc>
              <a:spcBef>
                <a:spcPts val="3600"/>
              </a:spcBef>
              <a:spcAft>
                <a:spcPts val="0"/>
              </a:spcAft>
              <a:buClr>
                <a:srgbClr val="000000"/>
              </a:buClr>
              <a:buSzPts val="2700"/>
              <a:buFont typeface="Helvetica Neue"/>
              <a:buChar char="•"/>
            </a:pPr>
            <a:r>
              <a:rPr lang="en-US" sz="3600" b="0" i="0" u="none" strike="noStrike" cap="none" dirty="0">
                <a:solidFill>
                  <a:srgbClr val="000000"/>
                </a:solidFill>
                <a:latin typeface="Helvetica Neue"/>
                <a:ea typeface="Helvetica Neue"/>
                <a:cs typeface="Helvetica Neue"/>
                <a:sym typeface="Helvetica Neue"/>
              </a:rPr>
              <a:t>Easy to use</a:t>
            </a:r>
            <a:endParaRPr dirty="0"/>
          </a:p>
          <a:p>
            <a:pPr marL="1333500" lvl="2" indent="-444500" algn="l" rtl="0">
              <a:lnSpc>
                <a:spcPct val="100000"/>
              </a:lnSpc>
              <a:spcBef>
                <a:spcPts val="3600"/>
              </a:spcBef>
              <a:spcAft>
                <a:spcPts val="0"/>
              </a:spcAft>
              <a:buClr>
                <a:srgbClr val="000000"/>
              </a:buClr>
              <a:buSzPts val="2700"/>
              <a:buFont typeface="Helvetica Neue"/>
              <a:buChar char="•"/>
            </a:pPr>
            <a:r>
              <a:rPr lang="en-US" sz="3600" b="0" i="0" u="none" strike="noStrike" cap="none" dirty="0">
                <a:solidFill>
                  <a:srgbClr val="000000"/>
                </a:solidFill>
                <a:latin typeface="Helvetica Neue"/>
                <a:ea typeface="Helvetica Neue"/>
                <a:cs typeface="Helvetica Neue"/>
                <a:sym typeface="Helvetica Neue"/>
              </a:rPr>
              <a:t>Distributed</a:t>
            </a:r>
            <a:endParaRPr dirty="0"/>
          </a:p>
          <a:p>
            <a:pPr marL="444500" lvl="0" indent="-444500" algn="l" rtl="0">
              <a:lnSpc>
                <a:spcPct val="100000"/>
              </a:lnSpc>
              <a:spcBef>
                <a:spcPts val="4200"/>
              </a:spcBef>
              <a:spcAft>
                <a:spcPts val="0"/>
              </a:spcAft>
              <a:buClr>
                <a:srgbClr val="000000"/>
              </a:buClr>
              <a:buSzPts val="2700"/>
              <a:buFont typeface="Helvetica Neue"/>
              <a:buChar char="•"/>
            </a:pPr>
            <a:r>
              <a:rPr lang="en-US" sz="3600" b="0" i="0" u="none" strike="noStrike" cap="none" dirty="0">
                <a:solidFill>
                  <a:srgbClr val="000000"/>
                </a:solidFill>
                <a:latin typeface="Helvetica Neue"/>
                <a:ea typeface="Helvetica Neue"/>
                <a:cs typeface="Helvetica Neue"/>
                <a:sym typeface="Helvetica Neue"/>
              </a:rPr>
              <a:t>A git repository is a mini database that tracks your files.</a:t>
            </a:r>
            <a:endParaRPr dirty="0"/>
          </a:p>
        </p:txBody>
      </p:sp>
      <p:sp>
        <p:nvSpPr>
          <p:cNvPr id="183" name="Google Shape;183;p21"/>
          <p:cNvSpPr txBox="1">
            <a:spLocks noGrp="1"/>
          </p:cNvSpPr>
          <p:nvPr>
            <p:ph type="sldNum" idx="12"/>
          </p:nvPr>
        </p:nvSpPr>
        <p:spPr>
          <a:xfrm>
            <a:off x="6311798" y="9251950"/>
            <a:ext cx="368504" cy="381000"/>
          </a:xfrm>
          <a:prstGeom prst="rect">
            <a:avLst/>
          </a:prstGeom>
          <a:noFill/>
          <a:ln>
            <a:noFill/>
          </a:ln>
        </p:spPr>
        <p:txBody>
          <a:bodyPr spcFirstLastPara="1" wrap="square" lIns="50800" tIns="50800" rIns="50800" bIns="50800" anchor="t" anchorCtr="0">
            <a:spAutoFit/>
          </a:bodyPr>
          <a:lstStyle/>
          <a:p>
            <a:pPr marL="0" lvl="0" indent="0" algn="ctr" rtl="0">
              <a:lnSpc>
                <a:spcPct val="100000"/>
              </a:lnSpc>
              <a:spcBef>
                <a:spcPts val="0"/>
              </a:spcBef>
              <a:spcAft>
                <a:spcPts val="0"/>
              </a:spcAft>
              <a:buClr>
                <a:srgbClr val="000000"/>
              </a:buClr>
              <a:buSzPts val="1800"/>
              <a:buFont typeface="Helvetica Neue Light"/>
              <a:buNone/>
            </a:pPr>
            <a:fld id="{00000000-1234-1234-1234-123412341234}" type="slidenum">
              <a:rPr lang="en-US"/>
              <a:t>18</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pic>
        <p:nvPicPr>
          <p:cNvPr id="246" name="Google Shape;246;p26" descr="GIT-HACK.png"/>
          <p:cNvPicPr preferRelativeResize="0"/>
          <p:nvPr/>
        </p:nvPicPr>
        <p:blipFill rotWithShape="1">
          <a:blip r:embed="rId3">
            <a:alphaModFix/>
          </a:blip>
          <a:srcRect/>
          <a:stretch/>
        </p:blipFill>
        <p:spPr>
          <a:xfrm>
            <a:off x="4172172" y="3412492"/>
            <a:ext cx="4660456" cy="4681216"/>
          </a:xfrm>
          <a:prstGeom prst="rect">
            <a:avLst/>
          </a:prstGeom>
          <a:noFill/>
          <a:ln>
            <a:noFill/>
          </a:ln>
          <a:effectLst>
            <a:outerShdw blurRad="355600" rotWithShape="0">
              <a:srgbClr val="000000">
                <a:alpha val="74117"/>
              </a:srgbClr>
            </a:outerShdw>
          </a:effectLst>
        </p:spPr>
      </p:pic>
      <p:sp>
        <p:nvSpPr>
          <p:cNvPr id="247" name="Google Shape;247;p26"/>
          <p:cNvSpPr txBox="1"/>
          <p:nvPr/>
        </p:nvSpPr>
        <p:spPr>
          <a:xfrm>
            <a:off x="952500" y="444500"/>
            <a:ext cx="11099800" cy="2159000"/>
          </a:xfrm>
          <a:prstGeom prst="rect">
            <a:avLst/>
          </a:prstGeom>
          <a:noFill/>
          <a:ln>
            <a:noFill/>
          </a:ln>
        </p:spPr>
        <p:txBody>
          <a:bodyPr spcFirstLastPara="1" wrap="square" lIns="50800" tIns="50800" rIns="50800" bIns="50800" anchor="ctr" anchorCtr="0">
            <a:normAutofit/>
          </a:bodyPr>
          <a:lstStyle/>
          <a:p>
            <a:pPr marL="0" marR="0" lvl="0" indent="0" algn="ctr" rtl="0">
              <a:lnSpc>
                <a:spcPct val="100000"/>
              </a:lnSpc>
              <a:spcBef>
                <a:spcPts val="0"/>
              </a:spcBef>
              <a:spcAft>
                <a:spcPts val="0"/>
              </a:spcAft>
              <a:buClr>
                <a:srgbClr val="000000"/>
              </a:buClr>
              <a:buSzPts val="8000"/>
              <a:buFont typeface="Helvetica Neue"/>
              <a:buNone/>
            </a:pPr>
            <a:r>
              <a:rPr lang="en-US" sz="8000" b="0" i="0" u="none" strike="noStrike" cap="none">
                <a:solidFill>
                  <a:srgbClr val="000000"/>
                </a:solidFill>
                <a:latin typeface="Helvetica Neue"/>
                <a:ea typeface="Helvetica Neue"/>
                <a:cs typeface="Helvetica Neue"/>
                <a:sym typeface="Helvetica Neue"/>
              </a:rPr>
              <a:t>Be Professional</a:t>
            </a:r>
            <a:endParaRPr sz="1400" b="0" i="0" u="none" strike="noStrike" cap="none">
              <a:solidFill>
                <a:srgbClr val="000000"/>
              </a:solidFill>
              <a:latin typeface="Arial"/>
              <a:ea typeface="Arial"/>
              <a:cs typeface="Arial"/>
              <a:sym typeface="Arial"/>
            </a:endParaRPr>
          </a:p>
        </p:txBody>
      </p:sp>
      <p:sp>
        <p:nvSpPr>
          <p:cNvPr id="248" name="Google Shape;248;p26"/>
          <p:cNvSpPr txBox="1">
            <a:spLocks noGrp="1"/>
          </p:cNvSpPr>
          <p:nvPr>
            <p:ph type="sldNum" idx="12"/>
          </p:nvPr>
        </p:nvSpPr>
        <p:spPr>
          <a:xfrm>
            <a:off x="6311798" y="9251950"/>
            <a:ext cx="368504" cy="381000"/>
          </a:xfrm>
          <a:prstGeom prst="rect">
            <a:avLst/>
          </a:prstGeom>
          <a:noFill/>
          <a:ln>
            <a:noFill/>
          </a:ln>
        </p:spPr>
        <p:txBody>
          <a:bodyPr spcFirstLastPara="1" wrap="square" lIns="50800" tIns="50800" rIns="50800" bIns="50800" anchor="t" anchorCtr="0">
            <a:spAutoFit/>
          </a:bodyPr>
          <a:lstStyle/>
          <a:p>
            <a:pPr marL="0" lvl="0" indent="0" algn="ctr" rtl="0">
              <a:lnSpc>
                <a:spcPct val="100000"/>
              </a:lnSpc>
              <a:spcBef>
                <a:spcPts val="0"/>
              </a:spcBef>
              <a:spcAft>
                <a:spcPts val="0"/>
              </a:spcAft>
              <a:buClr>
                <a:srgbClr val="000000"/>
              </a:buClr>
              <a:buSzPts val="1800"/>
              <a:buFont typeface="Helvetica Neue Light"/>
              <a:buNone/>
            </a:pPr>
            <a:fld id="{00000000-1234-1234-1234-123412341234}" type="slidenum">
              <a:rPr lang="en-US"/>
              <a:t>19</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2"/>
          <p:cNvSpPr txBox="1">
            <a:spLocks noGrp="1"/>
          </p:cNvSpPr>
          <p:nvPr>
            <p:ph type="title"/>
          </p:nvPr>
        </p:nvSpPr>
        <p:spPr>
          <a:xfrm>
            <a:off x="952500" y="444500"/>
            <a:ext cx="11099800" cy="2159000"/>
          </a:xfrm>
          <a:prstGeom prst="rect">
            <a:avLst/>
          </a:prstGeom>
          <a:noFill/>
          <a:ln>
            <a:noFill/>
          </a:ln>
        </p:spPr>
        <p:txBody>
          <a:bodyPr spcFirstLastPara="1" wrap="square" lIns="50800" tIns="50800" rIns="50800" bIns="50800" anchor="ctr" anchorCtr="0">
            <a:normAutofit/>
          </a:bodyPr>
          <a:lstStyle/>
          <a:p>
            <a:pPr marL="0" lvl="0" indent="0" algn="ctr" rtl="0">
              <a:lnSpc>
                <a:spcPct val="100000"/>
              </a:lnSpc>
              <a:spcBef>
                <a:spcPts val="0"/>
              </a:spcBef>
              <a:spcAft>
                <a:spcPts val="0"/>
              </a:spcAft>
              <a:buClr>
                <a:srgbClr val="000000"/>
              </a:buClr>
              <a:buSzPts val="8000"/>
              <a:buFont typeface="Helvetica Neue"/>
              <a:buNone/>
            </a:pPr>
            <a:r>
              <a:rPr lang="en-US" sz="8000" b="0" i="0" u="none" strike="noStrike" cap="none">
                <a:solidFill>
                  <a:srgbClr val="000000"/>
                </a:solidFill>
                <a:latin typeface="Helvetica Neue"/>
                <a:ea typeface="Helvetica Neue"/>
                <a:cs typeface="Helvetica Neue"/>
                <a:sym typeface="Helvetica Neue"/>
              </a:rPr>
              <a:t>Notice</a:t>
            </a:r>
            <a:endParaRPr/>
          </a:p>
        </p:txBody>
      </p:sp>
      <p:sp>
        <p:nvSpPr>
          <p:cNvPr id="64" name="Google Shape;64;p2"/>
          <p:cNvSpPr txBox="1">
            <a:spLocks noGrp="1"/>
          </p:cNvSpPr>
          <p:nvPr>
            <p:ph type="body" idx="1"/>
          </p:nvPr>
        </p:nvSpPr>
        <p:spPr>
          <a:xfrm>
            <a:off x="952500" y="2603500"/>
            <a:ext cx="11099800" cy="6286500"/>
          </a:xfrm>
          <a:prstGeom prst="rect">
            <a:avLst/>
          </a:prstGeom>
          <a:noFill/>
          <a:ln>
            <a:noFill/>
          </a:ln>
        </p:spPr>
        <p:txBody>
          <a:bodyPr spcFirstLastPara="1" wrap="square" lIns="50800" tIns="50800" rIns="50800" bIns="50800" anchor="t" anchorCtr="0">
            <a:normAutofit/>
          </a:bodyPr>
          <a:lstStyle/>
          <a:p>
            <a:pPr marL="444500" lvl="0" indent="-444500" algn="l" rtl="0">
              <a:lnSpc>
                <a:spcPct val="100000"/>
              </a:lnSpc>
              <a:spcBef>
                <a:spcPts val="0"/>
              </a:spcBef>
              <a:spcAft>
                <a:spcPts val="0"/>
              </a:spcAft>
              <a:buClr>
                <a:srgbClr val="000000"/>
              </a:buClr>
              <a:buSzPts val="2700"/>
              <a:buFont typeface="Helvetica Neue"/>
              <a:buChar char="•"/>
            </a:pPr>
            <a:r>
              <a:rPr lang="en-US" sz="3600" b="0" i="0" u="none" strike="noStrike" cap="none" dirty="0">
                <a:solidFill>
                  <a:srgbClr val="000000"/>
                </a:solidFill>
                <a:latin typeface="Helvetica Neue"/>
                <a:ea typeface="Helvetica Neue"/>
                <a:cs typeface="Helvetica Neue"/>
                <a:sym typeface="Helvetica Neue"/>
              </a:rPr>
              <a:t>These slides will focus on how to </a:t>
            </a:r>
            <a:r>
              <a:rPr lang="en-US" sz="3600" b="0" i="0" u="none" strike="noStrike" cap="none" dirty="0">
                <a:solidFill>
                  <a:srgbClr val="FF2600"/>
                </a:solidFill>
                <a:latin typeface="Helvetica Neue"/>
                <a:ea typeface="Helvetica Neue"/>
                <a:cs typeface="Helvetica Neue"/>
                <a:sym typeface="Helvetica Neue"/>
              </a:rPr>
              <a:t>submit you code</a:t>
            </a:r>
            <a:r>
              <a:rPr lang="en-US" sz="3600" b="0" i="0" u="none" strike="noStrike" cap="none" dirty="0">
                <a:solidFill>
                  <a:srgbClr val="000000"/>
                </a:solidFill>
                <a:latin typeface="Helvetica Neue"/>
                <a:ea typeface="Helvetica Neue"/>
                <a:cs typeface="Helvetica Neue"/>
                <a:sym typeface="Helvetica Neue"/>
              </a:rPr>
              <a:t> by using Git command line </a:t>
            </a:r>
            <a:endParaRPr dirty="0"/>
          </a:p>
          <a:p>
            <a:pPr marL="444500" lvl="0" indent="-444500" algn="l" rtl="0">
              <a:lnSpc>
                <a:spcPct val="100000"/>
              </a:lnSpc>
              <a:spcBef>
                <a:spcPts val="4200"/>
              </a:spcBef>
              <a:spcAft>
                <a:spcPts val="0"/>
              </a:spcAft>
              <a:buClr>
                <a:srgbClr val="000000"/>
              </a:buClr>
              <a:buSzPts val="2700"/>
              <a:buFont typeface="Helvetica Neue"/>
              <a:buChar char="•"/>
            </a:pPr>
            <a:r>
              <a:rPr lang="en-US" sz="3600" b="0" i="0" u="none" strike="noStrike" cap="none" dirty="0">
                <a:solidFill>
                  <a:srgbClr val="000000"/>
                </a:solidFill>
                <a:latin typeface="Helvetica Neue"/>
                <a:ea typeface="Helvetica Neue"/>
                <a:cs typeface="Helvetica Neue"/>
                <a:sym typeface="Helvetica Neue"/>
              </a:rPr>
              <a:t>You can also use other Git GUI tool or built-in Git tool in other IDE/editor</a:t>
            </a:r>
            <a:endParaRPr dirty="0"/>
          </a:p>
        </p:txBody>
      </p:sp>
      <p:sp>
        <p:nvSpPr>
          <p:cNvPr id="65" name="Google Shape;65;p2"/>
          <p:cNvSpPr txBox="1">
            <a:spLocks noGrp="1"/>
          </p:cNvSpPr>
          <p:nvPr>
            <p:ph type="sldNum" idx="12"/>
          </p:nvPr>
        </p:nvSpPr>
        <p:spPr>
          <a:xfrm>
            <a:off x="6311798" y="9251950"/>
            <a:ext cx="368504" cy="381000"/>
          </a:xfrm>
          <a:prstGeom prst="rect">
            <a:avLst/>
          </a:prstGeom>
          <a:noFill/>
          <a:ln>
            <a:noFill/>
          </a:ln>
        </p:spPr>
        <p:txBody>
          <a:bodyPr spcFirstLastPara="1" wrap="square" lIns="50800" tIns="50800" rIns="50800" bIns="50800" anchor="t" anchorCtr="0">
            <a:spAutoFit/>
          </a:bodyPr>
          <a:lstStyle/>
          <a:p>
            <a:pPr marL="0" lvl="0" indent="0" algn="ctr" rtl="0">
              <a:lnSpc>
                <a:spcPct val="100000"/>
              </a:lnSpc>
              <a:spcBef>
                <a:spcPts val="0"/>
              </a:spcBef>
              <a:spcAft>
                <a:spcPts val="0"/>
              </a:spcAft>
              <a:buClr>
                <a:srgbClr val="000000"/>
              </a:buClr>
              <a:buSzPts val="1800"/>
              <a:buFont typeface="Helvetica Neue Light"/>
              <a:buNone/>
            </a:pPr>
            <a:fld id="{00000000-1234-1234-1234-123412341234}" type="slidenum">
              <a:rPr lang="en-US"/>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05">
          <a:extLst>
            <a:ext uri="{FF2B5EF4-FFF2-40B4-BE49-F238E27FC236}">
              <a16:creationId xmlns:a16="http://schemas.microsoft.com/office/drawing/2014/main" id="{AD3FFA96-AA47-EA2A-7A12-F891361793A5}"/>
            </a:ext>
          </a:extLst>
        </p:cNvPr>
        <p:cNvGrpSpPr/>
        <p:nvPr/>
      </p:nvGrpSpPr>
      <p:grpSpPr>
        <a:xfrm>
          <a:off x="0" y="0"/>
          <a:ext cx="0" cy="0"/>
          <a:chOff x="0" y="0"/>
          <a:chExt cx="0" cy="0"/>
        </a:xfrm>
      </p:grpSpPr>
      <p:sp>
        <p:nvSpPr>
          <p:cNvPr id="106" name="Google Shape;106;p3">
            <a:extLst>
              <a:ext uri="{FF2B5EF4-FFF2-40B4-BE49-F238E27FC236}">
                <a16:creationId xmlns:a16="http://schemas.microsoft.com/office/drawing/2014/main" id="{8CD519E7-8C84-4D0F-7721-4CC01341FEFD}"/>
              </a:ext>
            </a:extLst>
          </p:cNvPr>
          <p:cNvSpPr txBox="1">
            <a:spLocks noGrp="1"/>
          </p:cNvSpPr>
          <p:nvPr>
            <p:ph type="title"/>
          </p:nvPr>
        </p:nvSpPr>
        <p:spPr>
          <a:xfrm>
            <a:off x="952500" y="444500"/>
            <a:ext cx="11099800" cy="2159000"/>
          </a:xfrm>
          <a:prstGeom prst="rect">
            <a:avLst/>
          </a:prstGeom>
          <a:noFill/>
          <a:ln>
            <a:noFill/>
          </a:ln>
        </p:spPr>
        <p:txBody>
          <a:bodyPr spcFirstLastPara="1" wrap="square" lIns="50800" tIns="50800" rIns="50800" bIns="50800" anchor="ctr" anchorCtr="0">
            <a:normAutofit/>
          </a:bodyPr>
          <a:lstStyle/>
          <a:p>
            <a:pPr marL="0" lvl="0" indent="0" algn="ctr" rtl="0">
              <a:lnSpc>
                <a:spcPct val="100000"/>
              </a:lnSpc>
              <a:spcBef>
                <a:spcPts val="0"/>
              </a:spcBef>
              <a:spcAft>
                <a:spcPts val="0"/>
              </a:spcAft>
              <a:buClr>
                <a:srgbClr val="000000"/>
              </a:buClr>
              <a:buSzPts val="8000"/>
              <a:buFont typeface="Helvetica Neue"/>
              <a:buNone/>
            </a:pPr>
            <a:r>
              <a:rPr lang="en-US" sz="8000" b="0" i="0" u="none" strike="noStrike" cap="none">
                <a:solidFill>
                  <a:srgbClr val="000000"/>
                </a:solidFill>
                <a:latin typeface="Helvetica Neue"/>
                <a:ea typeface="Helvetica Neue"/>
                <a:cs typeface="Helvetica Neue"/>
                <a:sym typeface="Helvetica Neue"/>
              </a:rPr>
              <a:t>Outline</a:t>
            </a:r>
            <a:endParaRPr/>
          </a:p>
        </p:txBody>
      </p:sp>
      <p:sp>
        <p:nvSpPr>
          <p:cNvPr id="107" name="Google Shape;107;p3">
            <a:extLst>
              <a:ext uri="{FF2B5EF4-FFF2-40B4-BE49-F238E27FC236}">
                <a16:creationId xmlns:a16="http://schemas.microsoft.com/office/drawing/2014/main" id="{9A693059-C4E2-FB24-3D10-EA69A5CF1BEE}"/>
              </a:ext>
            </a:extLst>
          </p:cNvPr>
          <p:cNvSpPr txBox="1">
            <a:spLocks noGrp="1"/>
          </p:cNvSpPr>
          <p:nvPr>
            <p:ph type="body" idx="1"/>
          </p:nvPr>
        </p:nvSpPr>
        <p:spPr>
          <a:xfrm>
            <a:off x="952500" y="2603500"/>
            <a:ext cx="11099800" cy="6286500"/>
          </a:xfrm>
          <a:prstGeom prst="rect">
            <a:avLst/>
          </a:prstGeom>
          <a:noFill/>
          <a:ln>
            <a:noFill/>
          </a:ln>
        </p:spPr>
        <p:txBody>
          <a:bodyPr spcFirstLastPara="1" wrap="square" lIns="50800" tIns="50800" rIns="50800" bIns="50800" anchor="t" anchorCtr="0">
            <a:normAutofit/>
          </a:bodyPr>
          <a:lstStyle/>
          <a:p>
            <a:pPr marL="391158" lvl="0" indent="-391158" algn="l" rtl="0">
              <a:lnSpc>
                <a:spcPct val="100000"/>
              </a:lnSpc>
              <a:spcBef>
                <a:spcPts val="0"/>
              </a:spcBef>
              <a:spcAft>
                <a:spcPts val="0"/>
              </a:spcAft>
              <a:buClr>
                <a:srgbClr val="000000"/>
              </a:buClr>
              <a:buSzPts val="2325"/>
              <a:buFont typeface="Helvetica Neue"/>
              <a:buChar char="•"/>
            </a:pPr>
            <a:r>
              <a:rPr lang="en-US" sz="3100" dirty="0">
                <a:solidFill>
                  <a:schemeClr val="bg2"/>
                </a:solidFill>
              </a:rPr>
              <a:t>General Rule</a:t>
            </a:r>
            <a:endParaRPr dirty="0">
              <a:solidFill>
                <a:schemeClr val="bg2"/>
              </a:solidFill>
            </a:endParaRPr>
          </a:p>
          <a:p>
            <a:pPr marL="391158" lvl="0" indent="-391158" algn="l" rtl="0">
              <a:lnSpc>
                <a:spcPct val="100000"/>
              </a:lnSpc>
              <a:spcBef>
                <a:spcPts val="3600"/>
              </a:spcBef>
              <a:spcAft>
                <a:spcPts val="0"/>
              </a:spcAft>
              <a:buClr>
                <a:srgbClr val="000000"/>
              </a:buClr>
              <a:buSzPts val="2325"/>
              <a:buFont typeface="Helvetica Neue"/>
              <a:buChar char="•"/>
            </a:pPr>
            <a:r>
              <a:rPr lang="en-US" sz="3100" dirty="0">
                <a:solidFill>
                  <a:schemeClr val="bg2"/>
                </a:solidFill>
              </a:rPr>
              <a:t>Introduction to Git</a:t>
            </a:r>
          </a:p>
          <a:p>
            <a:pPr marL="391158" lvl="0" indent="-391158" algn="l" rtl="0">
              <a:lnSpc>
                <a:spcPct val="100000"/>
              </a:lnSpc>
              <a:spcBef>
                <a:spcPts val="3600"/>
              </a:spcBef>
              <a:spcAft>
                <a:spcPts val="0"/>
              </a:spcAft>
              <a:buClr>
                <a:srgbClr val="000000"/>
              </a:buClr>
              <a:buSzPts val="2325"/>
              <a:buFont typeface="Helvetica Neue"/>
              <a:buChar char="•"/>
            </a:pPr>
            <a:r>
              <a:rPr lang="en-US" sz="3100" dirty="0">
                <a:solidFill>
                  <a:srgbClr val="0C0C0C"/>
                </a:solidFill>
              </a:rPr>
              <a:t>Version control</a:t>
            </a:r>
          </a:p>
          <a:p>
            <a:pPr marL="391158" lvl="0" indent="-391158" algn="l" rtl="0">
              <a:lnSpc>
                <a:spcPct val="100000"/>
              </a:lnSpc>
              <a:spcBef>
                <a:spcPts val="3600"/>
              </a:spcBef>
              <a:spcAft>
                <a:spcPts val="0"/>
              </a:spcAft>
              <a:buClr>
                <a:srgbClr val="000000"/>
              </a:buClr>
              <a:buSzPts val="2325"/>
              <a:buFont typeface="Helvetica Neue"/>
              <a:buChar char="•"/>
            </a:pPr>
            <a:r>
              <a:rPr lang="en-US" sz="3100" dirty="0">
                <a:solidFill>
                  <a:schemeClr val="bg2"/>
                </a:solidFill>
              </a:rPr>
              <a:t>Branch and merge</a:t>
            </a:r>
            <a:endParaRPr dirty="0">
              <a:solidFill>
                <a:schemeClr val="bg2"/>
              </a:solidFill>
            </a:endParaRPr>
          </a:p>
          <a:p>
            <a:pPr marL="391158" lvl="0" indent="-391158" algn="l" rtl="0">
              <a:lnSpc>
                <a:spcPct val="100000"/>
              </a:lnSpc>
              <a:spcBef>
                <a:spcPts val="3600"/>
              </a:spcBef>
              <a:spcAft>
                <a:spcPts val="0"/>
              </a:spcAft>
              <a:buClr>
                <a:srgbClr val="000000"/>
              </a:buClr>
              <a:buSzPts val="2325"/>
              <a:buFont typeface="Helvetica Neue"/>
              <a:buChar char="•"/>
            </a:pPr>
            <a:r>
              <a:rPr lang="en-US" sz="3100" dirty="0">
                <a:solidFill>
                  <a:schemeClr val="bg2"/>
                </a:solidFill>
              </a:rPr>
              <a:t>How to Submit Your Code to Gitlab</a:t>
            </a:r>
            <a:endParaRPr dirty="0">
              <a:solidFill>
                <a:schemeClr val="bg2"/>
              </a:solidFill>
            </a:endParaRPr>
          </a:p>
          <a:p>
            <a:pPr marL="391158" lvl="0" indent="-391158" algn="l" rtl="0">
              <a:lnSpc>
                <a:spcPct val="100000"/>
              </a:lnSpc>
              <a:spcBef>
                <a:spcPts val="3600"/>
              </a:spcBef>
              <a:spcAft>
                <a:spcPts val="0"/>
              </a:spcAft>
              <a:buClr>
                <a:srgbClr val="000000"/>
              </a:buClr>
              <a:buSzPts val="2325"/>
              <a:buFont typeface="Helvetica Neue"/>
              <a:buChar char="•"/>
            </a:pPr>
            <a:r>
              <a:rPr lang="en-US" sz="3100" dirty="0">
                <a:solidFill>
                  <a:schemeClr val="bg2"/>
                </a:solidFill>
              </a:rPr>
              <a:t>Tools &amp; References</a:t>
            </a:r>
            <a:endParaRPr dirty="0">
              <a:solidFill>
                <a:schemeClr val="bg2"/>
              </a:solidFill>
            </a:endParaRPr>
          </a:p>
        </p:txBody>
      </p:sp>
      <p:sp>
        <p:nvSpPr>
          <p:cNvPr id="108" name="Google Shape;108;p3">
            <a:extLst>
              <a:ext uri="{FF2B5EF4-FFF2-40B4-BE49-F238E27FC236}">
                <a16:creationId xmlns:a16="http://schemas.microsoft.com/office/drawing/2014/main" id="{67F2FA24-271F-C49D-028A-5215C183F11D}"/>
              </a:ext>
            </a:extLst>
          </p:cNvPr>
          <p:cNvSpPr txBox="1">
            <a:spLocks noGrp="1"/>
          </p:cNvSpPr>
          <p:nvPr>
            <p:ph type="sldNum" idx="12"/>
          </p:nvPr>
        </p:nvSpPr>
        <p:spPr>
          <a:xfrm>
            <a:off x="6311798" y="9251950"/>
            <a:ext cx="368504" cy="381000"/>
          </a:xfrm>
          <a:prstGeom prst="rect">
            <a:avLst/>
          </a:prstGeom>
          <a:noFill/>
          <a:ln>
            <a:noFill/>
          </a:ln>
        </p:spPr>
        <p:txBody>
          <a:bodyPr spcFirstLastPara="1" wrap="square" lIns="50800" tIns="50800" rIns="50800" bIns="50800" anchor="t" anchorCtr="0">
            <a:spAutoFit/>
          </a:bodyPr>
          <a:lstStyle/>
          <a:p>
            <a:pPr marL="0" lvl="0" indent="0" algn="ctr" rtl="0">
              <a:lnSpc>
                <a:spcPct val="100000"/>
              </a:lnSpc>
              <a:spcBef>
                <a:spcPts val="0"/>
              </a:spcBef>
              <a:spcAft>
                <a:spcPts val="0"/>
              </a:spcAft>
              <a:buClr>
                <a:srgbClr val="000000"/>
              </a:buClr>
              <a:buSzPts val="1800"/>
              <a:buFont typeface="Helvetica Neue Light"/>
              <a:buNone/>
            </a:pPr>
            <a:fld id="{00000000-1234-1234-1234-123412341234}" type="slidenum">
              <a:rPr lang="en-US"/>
              <a:t>20</a:t>
            </a:fld>
            <a:endParaRPr/>
          </a:p>
        </p:txBody>
      </p:sp>
    </p:spTree>
    <p:extLst>
      <p:ext uri="{BB962C8B-B14F-4D97-AF65-F5344CB8AC3E}">
        <p14:creationId xmlns:p14="http://schemas.microsoft.com/office/powerpoint/2010/main" val="21991983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22"/>
          <p:cNvSpPr txBox="1">
            <a:spLocks noGrp="1"/>
          </p:cNvSpPr>
          <p:nvPr>
            <p:ph type="title"/>
          </p:nvPr>
        </p:nvSpPr>
        <p:spPr>
          <a:xfrm>
            <a:off x="952500" y="444500"/>
            <a:ext cx="11099800" cy="2159000"/>
          </a:xfrm>
          <a:prstGeom prst="rect">
            <a:avLst/>
          </a:prstGeom>
          <a:noFill/>
          <a:ln>
            <a:noFill/>
          </a:ln>
        </p:spPr>
        <p:txBody>
          <a:bodyPr spcFirstLastPara="1" wrap="square" lIns="50800" tIns="50800" rIns="50800" bIns="50800" anchor="ctr" anchorCtr="0">
            <a:normAutofit/>
          </a:bodyPr>
          <a:lstStyle/>
          <a:p>
            <a:pPr marL="0" lvl="0" indent="0" algn="ctr" rtl="0">
              <a:lnSpc>
                <a:spcPct val="100000"/>
              </a:lnSpc>
              <a:spcBef>
                <a:spcPts val="0"/>
              </a:spcBef>
              <a:spcAft>
                <a:spcPts val="0"/>
              </a:spcAft>
              <a:buClr>
                <a:srgbClr val="000000"/>
              </a:buClr>
              <a:buSzPts val="8000"/>
              <a:buFont typeface="Helvetica Neue"/>
              <a:buNone/>
            </a:pPr>
            <a:r>
              <a:rPr lang="en-US" sz="8000" b="0" i="0" u="none" strike="noStrike" cap="none" dirty="0">
                <a:solidFill>
                  <a:srgbClr val="000000"/>
                </a:solidFill>
                <a:latin typeface="Helvetica Neue"/>
                <a:ea typeface="Helvetica Neue"/>
                <a:cs typeface="Helvetica Neue"/>
                <a:sym typeface="Helvetica Neue"/>
              </a:rPr>
              <a:t>Git </a:t>
            </a:r>
            <a:r>
              <a:rPr lang="en-US" dirty="0"/>
              <a:t>VCS</a:t>
            </a:r>
            <a:r>
              <a:rPr lang="en-US" sz="8000" b="0" i="0" u="none" strike="noStrike" cap="none" dirty="0">
                <a:solidFill>
                  <a:srgbClr val="000000"/>
                </a:solidFill>
                <a:latin typeface="Helvetica Neue"/>
                <a:ea typeface="Helvetica Neue"/>
                <a:cs typeface="Helvetica Neue"/>
                <a:sym typeface="Helvetica Neue"/>
              </a:rPr>
              <a:t> (1/2)</a:t>
            </a:r>
            <a:endParaRPr dirty="0"/>
          </a:p>
        </p:txBody>
      </p:sp>
      <p:sp>
        <p:nvSpPr>
          <p:cNvPr id="189" name="Google Shape;189;p22"/>
          <p:cNvSpPr txBox="1">
            <a:spLocks noGrp="1"/>
          </p:cNvSpPr>
          <p:nvPr>
            <p:ph type="body" idx="1"/>
          </p:nvPr>
        </p:nvSpPr>
        <p:spPr>
          <a:xfrm>
            <a:off x="952500" y="2603500"/>
            <a:ext cx="11099800" cy="6286500"/>
          </a:xfrm>
          <a:prstGeom prst="rect">
            <a:avLst/>
          </a:prstGeom>
          <a:noFill/>
          <a:ln>
            <a:noFill/>
          </a:ln>
        </p:spPr>
        <p:txBody>
          <a:bodyPr spcFirstLastPara="1" wrap="square" lIns="50800" tIns="50800" rIns="50800" bIns="50800" anchor="t" anchorCtr="0">
            <a:normAutofit/>
          </a:bodyPr>
          <a:lstStyle/>
          <a:p>
            <a:pPr marL="431165" lvl="0" indent="-431165" algn="l" rtl="0">
              <a:lnSpc>
                <a:spcPct val="100000"/>
              </a:lnSpc>
              <a:spcBef>
                <a:spcPts val="0"/>
              </a:spcBef>
              <a:spcAft>
                <a:spcPts val="0"/>
              </a:spcAft>
              <a:buClr>
                <a:srgbClr val="000000"/>
              </a:buClr>
              <a:buSzPts val="2550"/>
              <a:buFont typeface="Helvetica Neue"/>
              <a:buChar char="•"/>
            </a:pPr>
            <a:r>
              <a:rPr lang="en-US" sz="3400"/>
              <a:t>With a local repository in your computer, you’ll need following operations to make git track your work:</a:t>
            </a:r>
            <a:endParaRPr/>
          </a:p>
          <a:p>
            <a:pPr marL="1847850" lvl="2" indent="-615950" algn="l" rtl="0">
              <a:lnSpc>
                <a:spcPct val="100000"/>
              </a:lnSpc>
              <a:spcBef>
                <a:spcPts val="4000"/>
              </a:spcBef>
              <a:spcAft>
                <a:spcPts val="0"/>
              </a:spcAft>
              <a:buClr>
                <a:schemeClr val="accent2"/>
              </a:buClr>
              <a:buSzPts val="3400"/>
              <a:buFont typeface="Helvetica Neue"/>
              <a:buAutoNum type="arabicPeriod"/>
            </a:pPr>
            <a:r>
              <a:rPr lang="en-US" sz="3400"/>
              <a:t>Create/modify files</a:t>
            </a:r>
            <a:endParaRPr/>
          </a:p>
          <a:p>
            <a:pPr marL="1847850" lvl="2" indent="-615950" algn="l" rtl="0">
              <a:lnSpc>
                <a:spcPct val="100000"/>
              </a:lnSpc>
              <a:spcBef>
                <a:spcPts val="4000"/>
              </a:spcBef>
              <a:spcAft>
                <a:spcPts val="0"/>
              </a:spcAft>
              <a:buClr>
                <a:srgbClr val="C00000"/>
              </a:buClr>
              <a:buSzPts val="3400"/>
              <a:buFont typeface="Helvetica Neue"/>
              <a:buAutoNum type="arabicPeriod"/>
            </a:pPr>
            <a:r>
              <a:rPr lang="en-US" sz="3400"/>
              <a:t>Let git monitor the files by </a:t>
            </a:r>
            <a:r>
              <a:rPr lang="en-US" i="1">
                <a:solidFill>
                  <a:srgbClr val="FF2600"/>
                </a:solidFill>
              </a:rPr>
              <a:t>adding</a:t>
            </a:r>
            <a:r>
              <a:rPr lang="en-US" sz="3400"/>
              <a:t> them to staging files.</a:t>
            </a:r>
            <a:endParaRPr/>
          </a:p>
          <a:p>
            <a:pPr marL="1847850" lvl="2" indent="-615950" algn="l" rtl="0">
              <a:lnSpc>
                <a:spcPct val="100000"/>
              </a:lnSpc>
              <a:spcBef>
                <a:spcPts val="4000"/>
              </a:spcBef>
              <a:spcAft>
                <a:spcPts val="0"/>
              </a:spcAft>
              <a:buClr>
                <a:schemeClr val="accent4"/>
              </a:buClr>
              <a:buSzPts val="3400"/>
              <a:buFont typeface="Helvetica Neue"/>
              <a:buAutoNum type="arabicPeriod"/>
            </a:pPr>
            <a:r>
              <a:rPr lang="en-US" sz="3400" i="1">
                <a:solidFill>
                  <a:srgbClr val="FF2600"/>
                </a:solidFill>
              </a:rPr>
              <a:t>Commit</a:t>
            </a:r>
            <a:r>
              <a:rPr lang="en-US" i="0">
                <a:solidFill>
                  <a:srgbClr val="000000"/>
                </a:solidFill>
              </a:rPr>
              <a:t> your changes to and git will create snapshots (versions) of the files for you.</a:t>
            </a:r>
            <a:endParaRPr/>
          </a:p>
        </p:txBody>
      </p:sp>
      <p:sp>
        <p:nvSpPr>
          <p:cNvPr id="190" name="Google Shape;190;p22"/>
          <p:cNvSpPr txBox="1">
            <a:spLocks noGrp="1"/>
          </p:cNvSpPr>
          <p:nvPr>
            <p:ph type="sldNum" idx="12"/>
          </p:nvPr>
        </p:nvSpPr>
        <p:spPr>
          <a:xfrm>
            <a:off x="6311798" y="9251950"/>
            <a:ext cx="368504" cy="381000"/>
          </a:xfrm>
          <a:prstGeom prst="rect">
            <a:avLst/>
          </a:prstGeom>
          <a:noFill/>
          <a:ln>
            <a:noFill/>
          </a:ln>
        </p:spPr>
        <p:txBody>
          <a:bodyPr spcFirstLastPara="1" wrap="square" lIns="50800" tIns="50800" rIns="50800" bIns="50800" anchor="t" anchorCtr="0">
            <a:spAutoFit/>
          </a:bodyPr>
          <a:lstStyle/>
          <a:p>
            <a:pPr marL="0" lvl="0" indent="0" algn="ctr" rtl="0">
              <a:lnSpc>
                <a:spcPct val="100000"/>
              </a:lnSpc>
              <a:spcBef>
                <a:spcPts val="0"/>
              </a:spcBef>
              <a:spcAft>
                <a:spcPts val="0"/>
              </a:spcAft>
              <a:buClr>
                <a:srgbClr val="000000"/>
              </a:buClr>
              <a:buSzPts val="1800"/>
              <a:buFont typeface="Helvetica Neue Light"/>
              <a:buNone/>
            </a:pPr>
            <a:fld id="{00000000-1234-1234-1234-123412341234}" type="slidenum">
              <a:rPr lang="en-US"/>
              <a:t>21</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grpSp>
        <p:nvGrpSpPr>
          <p:cNvPr id="195" name="Google Shape;195;p23"/>
          <p:cNvGrpSpPr/>
          <p:nvPr/>
        </p:nvGrpSpPr>
        <p:grpSpPr>
          <a:xfrm>
            <a:off x="4933789" y="3045672"/>
            <a:ext cx="2788248" cy="739530"/>
            <a:chOff x="0" y="0"/>
            <a:chExt cx="2788247" cy="739529"/>
          </a:xfrm>
        </p:grpSpPr>
        <p:sp>
          <p:nvSpPr>
            <p:cNvPr id="196" name="Google Shape;196;p23"/>
            <p:cNvSpPr/>
            <p:nvPr/>
          </p:nvSpPr>
          <p:spPr>
            <a:xfrm>
              <a:off x="0" y="0"/>
              <a:ext cx="2788247" cy="739529"/>
            </a:xfrm>
            <a:prstGeom prst="roundRect">
              <a:avLst>
                <a:gd name="adj" fmla="val 28710"/>
              </a:avLst>
            </a:prstGeom>
            <a:solidFill>
              <a:schemeClr val="accent5"/>
            </a:solidFill>
            <a:ln>
              <a:noFill/>
            </a:ln>
            <a:effectLst>
              <a:outerShdw blurRad="38100" dist="25400" dir="5400000" rotWithShape="0">
                <a:srgbClr val="000000">
                  <a:alpha val="49019"/>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600"/>
                <a:buFont typeface="Helvetica Neue Light"/>
                <a:buNone/>
              </a:pPr>
              <a:endParaRPr sz="3600" b="0" i="0" u="none" strike="noStrike" cap="none">
                <a:solidFill>
                  <a:srgbClr val="000000"/>
                </a:solidFill>
                <a:latin typeface="Helvetica Neue"/>
                <a:ea typeface="Helvetica Neue"/>
                <a:cs typeface="Helvetica Neue"/>
                <a:sym typeface="Helvetica Neue"/>
              </a:endParaRPr>
            </a:p>
          </p:txBody>
        </p:sp>
        <p:sp>
          <p:nvSpPr>
            <p:cNvPr id="197" name="Google Shape;197;p23"/>
            <p:cNvSpPr txBox="1"/>
            <p:nvPr/>
          </p:nvSpPr>
          <p:spPr>
            <a:xfrm>
              <a:off x="62185" y="134814"/>
              <a:ext cx="2663876" cy="4699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FFFFFF"/>
                </a:buClr>
                <a:buSzPts val="2400"/>
                <a:buFont typeface="Helvetica Neue Light"/>
                <a:buNone/>
              </a:pPr>
              <a:r>
                <a:rPr lang="en-US" sz="2400" b="0" i="0" u="none" strike="noStrike" cap="none" dirty="0">
                  <a:solidFill>
                    <a:srgbClr val="FFFFFF"/>
                  </a:solidFill>
                  <a:latin typeface="Helvetica Neue Light"/>
                  <a:ea typeface="Helvetica Neue Light"/>
                  <a:cs typeface="Helvetica Neue Light"/>
                  <a:sym typeface="Helvetica Neue Light"/>
                </a:rPr>
                <a:t>Modifying Files</a:t>
              </a:r>
              <a:endParaRPr sz="1400" b="0" i="0" u="none" strike="noStrike" cap="none" dirty="0">
                <a:solidFill>
                  <a:srgbClr val="000000"/>
                </a:solidFill>
                <a:latin typeface="Arial"/>
                <a:ea typeface="Arial"/>
                <a:cs typeface="Arial"/>
                <a:sym typeface="Arial"/>
              </a:endParaRPr>
            </a:p>
          </p:txBody>
        </p:sp>
      </p:grpSp>
      <p:grpSp>
        <p:nvGrpSpPr>
          <p:cNvPr id="198" name="Google Shape;198;p23"/>
          <p:cNvGrpSpPr/>
          <p:nvPr/>
        </p:nvGrpSpPr>
        <p:grpSpPr>
          <a:xfrm>
            <a:off x="1558622" y="6501534"/>
            <a:ext cx="3663229" cy="921264"/>
            <a:chOff x="0" y="0"/>
            <a:chExt cx="3663228" cy="921262"/>
          </a:xfrm>
        </p:grpSpPr>
        <p:sp>
          <p:nvSpPr>
            <p:cNvPr id="199" name="Google Shape;199;p23"/>
            <p:cNvSpPr/>
            <p:nvPr/>
          </p:nvSpPr>
          <p:spPr>
            <a:xfrm>
              <a:off x="0" y="0"/>
              <a:ext cx="3663228" cy="921262"/>
            </a:xfrm>
            <a:prstGeom prst="roundRect">
              <a:avLst>
                <a:gd name="adj" fmla="val 14247"/>
              </a:avLst>
            </a:prstGeom>
            <a:solidFill>
              <a:schemeClr val="accent4"/>
            </a:solidFill>
            <a:ln>
              <a:noFill/>
            </a:ln>
            <a:effectLst>
              <a:outerShdw blurRad="38100" dist="25400" dir="5400000" rotWithShape="0">
                <a:srgbClr val="000000">
                  <a:alpha val="49019"/>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600"/>
                <a:buFont typeface="Helvetica Neue Light"/>
                <a:buNone/>
              </a:pPr>
              <a:endParaRPr sz="3600" b="0" i="0" u="none" strike="noStrike" cap="none">
                <a:solidFill>
                  <a:srgbClr val="000000"/>
                </a:solidFill>
                <a:latin typeface="Helvetica Neue"/>
                <a:ea typeface="Helvetica Neue"/>
                <a:cs typeface="Helvetica Neue"/>
                <a:sym typeface="Helvetica Neue"/>
              </a:endParaRPr>
            </a:p>
          </p:txBody>
        </p:sp>
        <p:sp>
          <p:nvSpPr>
            <p:cNvPr id="200" name="Google Shape;200;p23"/>
            <p:cNvSpPr txBox="1"/>
            <p:nvPr/>
          </p:nvSpPr>
          <p:spPr>
            <a:xfrm>
              <a:off x="38442" y="225680"/>
              <a:ext cx="3586344" cy="4699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FFFFFF"/>
                </a:buClr>
                <a:buSzPts val="2400"/>
                <a:buFont typeface="Helvetica Neue Light"/>
                <a:buNone/>
              </a:pPr>
              <a:r>
                <a:rPr lang="en-US" sz="2400" b="0" i="0" u="none" strike="noStrike" cap="none" dirty="0">
                  <a:solidFill>
                    <a:srgbClr val="FFFFFF"/>
                  </a:solidFill>
                  <a:latin typeface="Helvetica Neue Light"/>
                  <a:ea typeface="Helvetica Neue Light"/>
                  <a:cs typeface="Helvetica Neue Light"/>
                  <a:sym typeface="Helvetica Neue Light"/>
                </a:rPr>
                <a:t>Staging Modified Files</a:t>
              </a:r>
              <a:endParaRPr sz="1400" b="0" i="0" u="none" strike="noStrike" cap="none" dirty="0">
                <a:solidFill>
                  <a:srgbClr val="000000"/>
                </a:solidFill>
                <a:latin typeface="Arial"/>
                <a:ea typeface="Arial"/>
                <a:cs typeface="Arial"/>
                <a:sym typeface="Arial"/>
              </a:endParaRPr>
            </a:p>
          </p:txBody>
        </p:sp>
      </p:grpSp>
      <p:cxnSp>
        <p:nvCxnSpPr>
          <p:cNvPr id="204" name="Google Shape;204;p23"/>
          <p:cNvCxnSpPr/>
          <p:nvPr/>
        </p:nvCxnSpPr>
        <p:spPr>
          <a:xfrm rot="10800000" flipH="1">
            <a:off x="3497179" y="3993746"/>
            <a:ext cx="2316573" cy="2166423"/>
          </a:xfrm>
          <a:prstGeom prst="straightConnector1">
            <a:avLst/>
          </a:prstGeom>
          <a:noFill/>
          <a:ln w="76200" cap="rnd" cmpd="sng">
            <a:solidFill>
              <a:schemeClr val="accent5"/>
            </a:solidFill>
            <a:prstDash val="solid"/>
            <a:miter lim="400000"/>
            <a:headEnd type="triangle" w="med" len="med"/>
            <a:tailEnd type="none" w="sm" len="sm"/>
          </a:ln>
        </p:spPr>
      </p:cxnSp>
      <p:cxnSp>
        <p:nvCxnSpPr>
          <p:cNvPr id="205" name="Google Shape;205;p23"/>
          <p:cNvCxnSpPr/>
          <p:nvPr/>
        </p:nvCxnSpPr>
        <p:spPr>
          <a:xfrm>
            <a:off x="6801852" y="3993747"/>
            <a:ext cx="2358191" cy="2166421"/>
          </a:xfrm>
          <a:prstGeom prst="straightConnector1">
            <a:avLst/>
          </a:prstGeom>
          <a:noFill/>
          <a:ln w="76200" cap="rnd" cmpd="sng">
            <a:solidFill>
              <a:schemeClr val="accent2"/>
            </a:solidFill>
            <a:prstDash val="solid"/>
            <a:miter lim="400000"/>
            <a:headEnd type="triangle" w="med" len="med"/>
            <a:tailEnd type="none" w="sm" len="sm"/>
          </a:ln>
        </p:spPr>
      </p:cxnSp>
      <p:pic>
        <p:nvPicPr>
          <p:cNvPr id="206" name="Google Shape;206;p23" descr="圖片 197"/>
          <p:cNvPicPr preferRelativeResize="0"/>
          <p:nvPr/>
        </p:nvPicPr>
        <p:blipFill rotWithShape="1">
          <a:blip r:embed="rId3">
            <a:alphaModFix/>
          </a:blip>
          <a:srcRect/>
          <a:stretch/>
        </p:blipFill>
        <p:spPr>
          <a:xfrm>
            <a:off x="5749490" y="6876915"/>
            <a:ext cx="1505818" cy="352235"/>
          </a:xfrm>
          <a:prstGeom prst="rect">
            <a:avLst/>
          </a:prstGeom>
          <a:noFill/>
          <a:ln>
            <a:noFill/>
          </a:ln>
        </p:spPr>
      </p:pic>
      <p:sp>
        <p:nvSpPr>
          <p:cNvPr id="207" name="Google Shape;207;p23"/>
          <p:cNvSpPr txBox="1"/>
          <p:nvPr/>
        </p:nvSpPr>
        <p:spPr>
          <a:xfrm>
            <a:off x="952500" y="444500"/>
            <a:ext cx="11099800" cy="2159000"/>
          </a:xfrm>
          <a:prstGeom prst="rect">
            <a:avLst/>
          </a:prstGeom>
          <a:noFill/>
          <a:ln>
            <a:noFill/>
          </a:ln>
        </p:spPr>
        <p:txBody>
          <a:bodyPr spcFirstLastPara="1" wrap="square" lIns="50800" tIns="50800" rIns="50800" bIns="50800" anchor="ctr" anchorCtr="0">
            <a:normAutofit/>
          </a:bodyPr>
          <a:lstStyle/>
          <a:p>
            <a:pPr marL="0" marR="0" lvl="0" indent="0" algn="ctr" rtl="0">
              <a:lnSpc>
                <a:spcPct val="100000"/>
              </a:lnSpc>
              <a:spcBef>
                <a:spcPts val="0"/>
              </a:spcBef>
              <a:spcAft>
                <a:spcPts val="0"/>
              </a:spcAft>
              <a:buClr>
                <a:srgbClr val="000000"/>
              </a:buClr>
              <a:buSzPts val="8000"/>
              <a:buFont typeface="Helvetica Neue"/>
              <a:buNone/>
            </a:pPr>
            <a:r>
              <a:rPr lang="en-US" sz="8000" b="0" i="0" u="none" strike="noStrike" cap="none" dirty="0">
                <a:solidFill>
                  <a:srgbClr val="000000"/>
                </a:solidFill>
                <a:latin typeface="Helvetica Neue"/>
                <a:ea typeface="Helvetica Neue"/>
                <a:cs typeface="Helvetica Neue"/>
                <a:sym typeface="Helvetica Neue"/>
              </a:rPr>
              <a:t>Git </a:t>
            </a:r>
            <a:r>
              <a:rPr lang="en-US" sz="8000" dirty="0">
                <a:latin typeface="Helvetica Neue"/>
                <a:ea typeface="Helvetica Neue"/>
                <a:cs typeface="Helvetica Neue"/>
                <a:sym typeface="Helvetica Neue"/>
              </a:rPr>
              <a:t>VCS</a:t>
            </a:r>
            <a:r>
              <a:rPr lang="en-US" sz="8000" b="0" i="0" u="none" strike="noStrike" cap="none" dirty="0">
                <a:solidFill>
                  <a:srgbClr val="000000"/>
                </a:solidFill>
                <a:latin typeface="Helvetica Neue"/>
                <a:ea typeface="Helvetica Neue"/>
                <a:cs typeface="Helvetica Neue"/>
                <a:sym typeface="Helvetica Neue"/>
              </a:rPr>
              <a:t> (2/2)</a:t>
            </a:r>
            <a:endParaRPr sz="1400" b="0" i="0" u="none" strike="noStrike" cap="none" dirty="0">
              <a:solidFill>
                <a:srgbClr val="000000"/>
              </a:solidFill>
              <a:latin typeface="Arial"/>
              <a:ea typeface="Arial"/>
              <a:cs typeface="Arial"/>
              <a:sym typeface="Arial"/>
            </a:endParaRPr>
          </a:p>
        </p:txBody>
      </p:sp>
      <p:sp>
        <p:nvSpPr>
          <p:cNvPr id="208" name="Google Shape;208;p23"/>
          <p:cNvSpPr txBox="1"/>
          <p:nvPr/>
        </p:nvSpPr>
        <p:spPr>
          <a:xfrm>
            <a:off x="2681776" y="4577025"/>
            <a:ext cx="1560600" cy="656700"/>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C00000"/>
              </a:buClr>
              <a:buSzPts val="3600"/>
              <a:buFont typeface="Helvetica Neue"/>
              <a:buNone/>
            </a:pPr>
            <a:r>
              <a:rPr lang="en-US" sz="3600">
                <a:solidFill>
                  <a:srgbClr val="C00000"/>
                </a:solidFill>
                <a:latin typeface="Helvetica Neue"/>
                <a:ea typeface="Helvetica Neue"/>
                <a:cs typeface="Helvetica Neue"/>
                <a:sym typeface="Helvetica Neue"/>
              </a:rPr>
              <a:t>2. </a:t>
            </a:r>
            <a:r>
              <a:rPr lang="en-US" sz="3600" b="0" i="0" u="none" strike="noStrike" cap="none">
                <a:solidFill>
                  <a:srgbClr val="C00000"/>
                </a:solidFill>
                <a:latin typeface="Helvetica Neue"/>
                <a:ea typeface="Helvetica Neue"/>
                <a:cs typeface="Helvetica Neue"/>
                <a:sym typeface="Helvetica Neue"/>
              </a:rPr>
              <a:t>add</a:t>
            </a:r>
            <a:endParaRPr sz="1400" b="0" i="0" u="none" strike="noStrike" cap="none">
              <a:solidFill>
                <a:srgbClr val="000000"/>
              </a:solidFill>
              <a:latin typeface="Arial"/>
              <a:ea typeface="Arial"/>
              <a:cs typeface="Arial"/>
              <a:sym typeface="Arial"/>
            </a:endParaRPr>
          </a:p>
        </p:txBody>
      </p:sp>
      <p:sp>
        <p:nvSpPr>
          <p:cNvPr id="209" name="Google Shape;209;p23"/>
          <p:cNvSpPr txBox="1"/>
          <p:nvPr/>
        </p:nvSpPr>
        <p:spPr>
          <a:xfrm>
            <a:off x="5344100" y="7293750"/>
            <a:ext cx="2316600" cy="656700"/>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chemeClr val="accent4"/>
              </a:buClr>
              <a:buSzPts val="3600"/>
              <a:buFont typeface="Helvetica Neue"/>
              <a:buNone/>
            </a:pPr>
            <a:r>
              <a:rPr lang="en-US" sz="3600" dirty="0">
                <a:solidFill>
                  <a:schemeClr val="accent4"/>
                </a:solidFill>
                <a:latin typeface="Helvetica Neue"/>
                <a:ea typeface="Helvetica Neue"/>
                <a:cs typeface="Helvetica Neue"/>
                <a:sym typeface="Helvetica Neue"/>
              </a:rPr>
              <a:t>3. </a:t>
            </a:r>
            <a:r>
              <a:rPr lang="en-US" sz="3600" b="0" i="0" u="none" strike="noStrike" cap="none" dirty="0">
                <a:solidFill>
                  <a:schemeClr val="accent4"/>
                </a:solidFill>
                <a:latin typeface="Helvetica Neue"/>
                <a:ea typeface="Helvetica Neue"/>
                <a:cs typeface="Helvetica Neue"/>
                <a:sym typeface="Helvetica Neue"/>
              </a:rPr>
              <a:t>commit</a:t>
            </a:r>
            <a:endParaRPr sz="1400" b="0" i="0" u="none" strike="noStrike" cap="none" dirty="0">
              <a:solidFill>
                <a:srgbClr val="000000"/>
              </a:solidFill>
              <a:latin typeface="Arial"/>
              <a:ea typeface="Arial"/>
              <a:cs typeface="Arial"/>
              <a:sym typeface="Arial"/>
            </a:endParaRPr>
          </a:p>
        </p:txBody>
      </p:sp>
      <p:sp>
        <p:nvSpPr>
          <p:cNvPr id="210" name="Google Shape;210;p23"/>
          <p:cNvSpPr txBox="1"/>
          <p:nvPr/>
        </p:nvSpPr>
        <p:spPr>
          <a:xfrm>
            <a:off x="8250326" y="4481325"/>
            <a:ext cx="2973000" cy="656700"/>
          </a:xfrm>
          <a:prstGeom prst="rect">
            <a:avLst/>
          </a:prstGeom>
          <a:noFill/>
          <a:ln>
            <a:noFill/>
          </a:ln>
        </p:spPr>
        <p:txBody>
          <a:bodyPr spcFirstLastPara="1" wrap="square" lIns="50800" tIns="50800" rIns="50800" bIns="50800" anchor="ctr" anchorCtr="0">
            <a:spAutoFit/>
          </a:bodyPr>
          <a:lstStyle/>
          <a:p>
            <a:pPr marL="457200" marR="0" lvl="0" indent="-457200" algn="ctr" rtl="0">
              <a:lnSpc>
                <a:spcPct val="100000"/>
              </a:lnSpc>
              <a:spcBef>
                <a:spcPts val="0"/>
              </a:spcBef>
              <a:spcAft>
                <a:spcPts val="0"/>
              </a:spcAft>
              <a:buClr>
                <a:schemeClr val="accent2"/>
              </a:buClr>
              <a:buSzPts val="3600"/>
              <a:buFont typeface="Helvetica Neue"/>
              <a:buAutoNum type="arabicPeriod"/>
            </a:pPr>
            <a:r>
              <a:rPr lang="en-US" sz="3600" b="0" i="0" u="none" strike="noStrike" cap="none" dirty="0">
                <a:solidFill>
                  <a:schemeClr val="accent2"/>
                </a:solidFill>
                <a:latin typeface="Helvetica Neue"/>
                <a:ea typeface="Helvetica Neue"/>
                <a:cs typeface="Helvetica Neue"/>
                <a:sym typeface="Helvetica Neue"/>
              </a:rPr>
              <a:t>modify file</a:t>
            </a:r>
            <a:endParaRPr sz="1400" b="0" i="0" u="none" strike="noStrike" cap="none" dirty="0">
              <a:solidFill>
                <a:srgbClr val="000000"/>
              </a:solidFill>
              <a:latin typeface="Arial"/>
              <a:ea typeface="Arial"/>
              <a:cs typeface="Arial"/>
              <a:sym typeface="Arial"/>
            </a:endParaRPr>
          </a:p>
        </p:txBody>
      </p:sp>
      <p:sp>
        <p:nvSpPr>
          <p:cNvPr id="211" name="Google Shape;211;p23"/>
          <p:cNvSpPr txBox="1">
            <a:spLocks noGrp="1"/>
          </p:cNvSpPr>
          <p:nvPr>
            <p:ph type="sldNum" idx="12"/>
          </p:nvPr>
        </p:nvSpPr>
        <p:spPr>
          <a:xfrm>
            <a:off x="6311798" y="9251950"/>
            <a:ext cx="368504" cy="381000"/>
          </a:xfrm>
          <a:prstGeom prst="rect">
            <a:avLst/>
          </a:prstGeom>
          <a:noFill/>
          <a:ln>
            <a:noFill/>
          </a:ln>
        </p:spPr>
        <p:txBody>
          <a:bodyPr spcFirstLastPara="1" wrap="square" lIns="50800" tIns="50800" rIns="50800" bIns="50800" anchor="t" anchorCtr="0">
            <a:spAutoFit/>
          </a:bodyPr>
          <a:lstStyle/>
          <a:p>
            <a:pPr marL="0" lvl="0" indent="0" algn="ctr" rtl="0">
              <a:lnSpc>
                <a:spcPct val="100000"/>
              </a:lnSpc>
              <a:spcBef>
                <a:spcPts val="0"/>
              </a:spcBef>
              <a:spcAft>
                <a:spcPts val="0"/>
              </a:spcAft>
              <a:buClr>
                <a:srgbClr val="000000"/>
              </a:buClr>
              <a:buSzPts val="1800"/>
              <a:buFont typeface="Helvetica Neue Light"/>
              <a:buNone/>
            </a:pPr>
            <a:fld id="{00000000-1234-1234-1234-123412341234}" type="slidenum">
              <a:rPr lang="en-US"/>
              <a:t>22</a:t>
            </a:fld>
            <a:endParaRPr/>
          </a:p>
        </p:txBody>
      </p:sp>
      <p:grpSp>
        <p:nvGrpSpPr>
          <p:cNvPr id="6" name="Google Shape;201;p23">
            <a:extLst>
              <a:ext uri="{FF2B5EF4-FFF2-40B4-BE49-F238E27FC236}">
                <a16:creationId xmlns:a16="http://schemas.microsoft.com/office/drawing/2014/main" id="{DAE25B8F-A879-5BEE-2FA6-2D4219DFB9C6}"/>
              </a:ext>
            </a:extLst>
          </p:cNvPr>
          <p:cNvGrpSpPr/>
          <p:nvPr/>
        </p:nvGrpSpPr>
        <p:grpSpPr>
          <a:xfrm>
            <a:off x="7874434" y="6835668"/>
            <a:ext cx="3611863" cy="739530"/>
            <a:chOff x="0" y="0"/>
            <a:chExt cx="3611861" cy="739529"/>
          </a:xfrm>
        </p:grpSpPr>
        <p:sp>
          <p:nvSpPr>
            <p:cNvPr id="7" name="Google Shape;202;p23">
              <a:extLst>
                <a:ext uri="{FF2B5EF4-FFF2-40B4-BE49-F238E27FC236}">
                  <a16:creationId xmlns:a16="http://schemas.microsoft.com/office/drawing/2014/main" id="{4A3753C8-2B5B-AA10-1485-32776E66F432}"/>
                </a:ext>
              </a:extLst>
            </p:cNvPr>
            <p:cNvSpPr/>
            <p:nvPr/>
          </p:nvSpPr>
          <p:spPr>
            <a:xfrm>
              <a:off x="0" y="0"/>
              <a:ext cx="3611861" cy="739529"/>
            </a:xfrm>
            <a:prstGeom prst="roundRect">
              <a:avLst>
                <a:gd name="adj" fmla="val 28710"/>
              </a:avLst>
            </a:prstGeom>
            <a:solidFill>
              <a:schemeClr val="accent2"/>
            </a:solidFill>
            <a:ln>
              <a:noFill/>
            </a:ln>
            <a:effectLst>
              <a:outerShdw blurRad="38100" dist="25400" dir="5400000" rotWithShape="0">
                <a:srgbClr val="000000">
                  <a:alpha val="49019"/>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600"/>
                <a:buFont typeface="Helvetica Neue Light"/>
                <a:buNone/>
              </a:pPr>
              <a:endParaRPr sz="3600" b="0" i="0" u="none" strike="noStrike" cap="none">
                <a:solidFill>
                  <a:srgbClr val="000000"/>
                </a:solidFill>
                <a:latin typeface="Helvetica Neue"/>
                <a:ea typeface="Helvetica Neue"/>
                <a:cs typeface="Helvetica Neue"/>
                <a:sym typeface="Helvetica Neue"/>
              </a:endParaRPr>
            </a:p>
          </p:txBody>
        </p:sp>
        <p:sp>
          <p:nvSpPr>
            <p:cNvPr id="8" name="Google Shape;203;p23">
              <a:extLst>
                <a:ext uri="{FF2B5EF4-FFF2-40B4-BE49-F238E27FC236}">
                  <a16:creationId xmlns:a16="http://schemas.microsoft.com/office/drawing/2014/main" id="{58E59950-F014-F37F-EBE8-33CA7CD00573}"/>
                </a:ext>
              </a:extLst>
            </p:cNvPr>
            <p:cNvSpPr txBox="1"/>
            <p:nvPr/>
          </p:nvSpPr>
          <p:spPr>
            <a:xfrm>
              <a:off x="62185" y="134814"/>
              <a:ext cx="3487491" cy="4699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FFFFFF"/>
                </a:buClr>
                <a:buSzPts val="2400"/>
                <a:buFont typeface="Helvetica Neue Light"/>
                <a:buNone/>
              </a:pPr>
              <a:r>
                <a:rPr lang="en-US" sz="2400" b="0" i="0" u="none" strike="noStrike" cap="none" dirty="0">
                  <a:solidFill>
                    <a:srgbClr val="FFFFFF"/>
                  </a:solidFill>
                  <a:latin typeface="Helvetica Neue Light"/>
                  <a:ea typeface="Helvetica Neue Light"/>
                  <a:cs typeface="Helvetica Neue Light"/>
                  <a:sym typeface="Helvetica Neue Light"/>
                </a:rPr>
                <a:t>Committing A Version</a:t>
              </a:r>
              <a:endParaRPr sz="1400" b="0" i="0" u="none" strike="noStrike" cap="none" dirty="0">
                <a:solidFill>
                  <a:srgbClr val="000000"/>
                </a:solidFill>
                <a:latin typeface="Arial"/>
                <a:ea typeface="Arial"/>
                <a:cs typeface="Arial"/>
                <a:sym typeface="Arial"/>
              </a:endParaRPr>
            </a:p>
          </p:txBody>
        </p:sp>
      </p:grpSp>
      <p:grpSp>
        <p:nvGrpSpPr>
          <p:cNvPr id="201" name="Google Shape;201;p23"/>
          <p:cNvGrpSpPr/>
          <p:nvPr/>
        </p:nvGrpSpPr>
        <p:grpSpPr>
          <a:xfrm>
            <a:off x="8279826" y="7074130"/>
            <a:ext cx="3611863" cy="739530"/>
            <a:chOff x="0" y="0"/>
            <a:chExt cx="3611861" cy="739529"/>
          </a:xfrm>
        </p:grpSpPr>
        <p:sp>
          <p:nvSpPr>
            <p:cNvPr id="202" name="Google Shape;202;p23"/>
            <p:cNvSpPr/>
            <p:nvPr/>
          </p:nvSpPr>
          <p:spPr>
            <a:xfrm>
              <a:off x="0" y="0"/>
              <a:ext cx="3611861" cy="739529"/>
            </a:xfrm>
            <a:prstGeom prst="roundRect">
              <a:avLst>
                <a:gd name="adj" fmla="val 28710"/>
              </a:avLst>
            </a:prstGeom>
            <a:solidFill>
              <a:schemeClr val="accent1"/>
            </a:solidFill>
            <a:ln>
              <a:noFill/>
            </a:ln>
            <a:effectLst>
              <a:outerShdw blurRad="38100" dist="25400" dir="5400000" rotWithShape="0">
                <a:srgbClr val="000000">
                  <a:alpha val="49019"/>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600"/>
                <a:buFont typeface="Helvetica Neue Light"/>
                <a:buNone/>
              </a:pPr>
              <a:endParaRPr sz="3600" b="0" i="0" u="none" strike="noStrike" cap="none">
                <a:solidFill>
                  <a:srgbClr val="000000"/>
                </a:solidFill>
                <a:latin typeface="Helvetica Neue"/>
                <a:ea typeface="Helvetica Neue"/>
                <a:cs typeface="Helvetica Neue"/>
                <a:sym typeface="Helvetica Neue"/>
              </a:endParaRPr>
            </a:p>
          </p:txBody>
        </p:sp>
        <p:sp>
          <p:nvSpPr>
            <p:cNvPr id="203" name="Google Shape;203;p23"/>
            <p:cNvSpPr txBox="1"/>
            <p:nvPr/>
          </p:nvSpPr>
          <p:spPr>
            <a:xfrm>
              <a:off x="62185" y="134814"/>
              <a:ext cx="3487491" cy="4699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FFFFFF"/>
                </a:buClr>
                <a:buSzPts val="2400"/>
                <a:buFont typeface="Helvetica Neue Light"/>
                <a:buNone/>
              </a:pPr>
              <a:r>
                <a:rPr lang="en-US" sz="2400" b="0" i="0" u="none" strike="noStrike" cap="none" dirty="0">
                  <a:solidFill>
                    <a:srgbClr val="FFFFFF"/>
                  </a:solidFill>
                  <a:latin typeface="Helvetica Neue Light"/>
                  <a:ea typeface="Helvetica Neue Light"/>
                  <a:cs typeface="Helvetica Neue Light"/>
                  <a:sym typeface="Helvetica Neue Light"/>
                </a:rPr>
                <a:t>Committing B Version</a:t>
              </a:r>
              <a:endParaRPr sz="1400" b="0" i="0" u="none" strike="noStrike" cap="none" dirty="0">
                <a:solidFill>
                  <a:srgbClr val="000000"/>
                </a:solidFill>
                <a:latin typeface="Arial"/>
                <a:ea typeface="Arial"/>
                <a:cs typeface="Arial"/>
                <a:sym typeface="Aria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9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0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0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9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0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0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0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8" grpId="0"/>
      <p:bldP spid="209" grpId="0"/>
      <p:bldP spid="210"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Google Shape;253;p27"/>
          <p:cNvSpPr txBox="1">
            <a:spLocks noGrp="1"/>
          </p:cNvSpPr>
          <p:nvPr>
            <p:ph type="title"/>
          </p:nvPr>
        </p:nvSpPr>
        <p:spPr>
          <a:xfrm>
            <a:off x="952500" y="444500"/>
            <a:ext cx="11099800" cy="2159000"/>
          </a:xfrm>
          <a:prstGeom prst="rect">
            <a:avLst/>
          </a:prstGeom>
          <a:noFill/>
          <a:ln>
            <a:noFill/>
          </a:ln>
        </p:spPr>
        <p:txBody>
          <a:bodyPr spcFirstLastPara="1" wrap="square" lIns="50800" tIns="50800" rIns="50800" bIns="50800" anchor="ctr" anchorCtr="0">
            <a:normAutofit/>
          </a:bodyPr>
          <a:lstStyle/>
          <a:p>
            <a:pPr marL="0" lvl="0" indent="0" algn="ctr" rtl="0">
              <a:lnSpc>
                <a:spcPct val="100000"/>
              </a:lnSpc>
              <a:spcBef>
                <a:spcPts val="0"/>
              </a:spcBef>
              <a:spcAft>
                <a:spcPts val="0"/>
              </a:spcAft>
              <a:buClr>
                <a:srgbClr val="000000"/>
              </a:buClr>
              <a:buSzPts val="7200"/>
              <a:buFont typeface="Helvetica Neue"/>
              <a:buNone/>
            </a:pPr>
            <a:r>
              <a:rPr lang="en-US"/>
              <a:t>Basic Git Commands</a:t>
            </a:r>
            <a:endParaRPr/>
          </a:p>
        </p:txBody>
      </p:sp>
      <p:sp>
        <p:nvSpPr>
          <p:cNvPr id="254" name="Google Shape;254;p27"/>
          <p:cNvSpPr txBox="1">
            <a:spLocks noGrp="1"/>
          </p:cNvSpPr>
          <p:nvPr>
            <p:ph type="body" idx="1"/>
          </p:nvPr>
        </p:nvSpPr>
        <p:spPr>
          <a:xfrm>
            <a:off x="952500" y="2603500"/>
            <a:ext cx="11099800" cy="6286500"/>
          </a:xfrm>
          <a:prstGeom prst="rect">
            <a:avLst/>
          </a:prstGeom>
          <a:noFill/>
          <a:ln>
            <a:noFill/>
          </a:ln>
        </p:spPr>
        <p:txBody>
          <a:bodyPr spcFirstLastPara="1" wrap="square" lIns="50800" tIns="50800" rIns="50800" bIns="50800" anchor="t" anchorCtr="0">
            <a:normAutofit/>
          </a:bodyPr>
          <a:lstStyle/>
          <a:p>
            <a:pPr marL="302259" lvl="0" indent="-302259" algn="l" rtl="0">
              <a:lnSpc>
                <a:spcPct val="100000"/>
              </a:lnSpc>
              <a:spcBef>
                <a:spcPts val="0"/>
              </a:spcBef>
              <a:spcAft>
                <a:spcPts val="0"/>
              </a:spcAft>
              <a:buClr>
                <a:srgbClr val="0070C0"/>
              </a:buClr>
              <a:buSzPts val="1800"/>
              <a:buFont typeface="Arial"/>
              <a:buChar char="•"/>
            </a:pPr>
            <a:r>
              <a:rPr lang="en-US" sz="2400" b="1">
                <a:solidFill>
                  <a:srgbClr val="0070C0"/>
                </a:solidFill>
                <a:latin typeface="Arial"/>
                <a:ea typeface="Arial"/>
                <a:cs typeface="Arial"/>
                <a:sym typeface="Arial"/>
              </a:rPr>
              <a:t>git init</a:t>
            </a:r>
            <a:endParaRPr/>
          </a:p>
          <a:p>
            <a:pPr marL="906780" lvl="2" indent="-302259" algn="l" rtl="0">
              <a:lnSpc>
                <a:spcPct val="100000"/>
              </a:lnSpc>
              <a:spcBef>
                <a:spcPts val="2800"/>
              </a:spcBef>
              <a:spcAft>
                <a:spcPts val="0"/>
              </a:spcAft>
              <a:buClr>
                <a:srgbClr val="000000"/>
              </a:buClr>
              <a:buSzPts val="1800"/>
              <a:buFont typeface="Helvetica Neue"/>
              <a:buChar char="•"/>
            </a:pPr>
            <a:r>
              <a:rPr lang="en-US" sz="2400"/>
              <a:t>Initialize a repository at current directory.</a:t>
            </a:r>
            <a:endParaRPr/>
          </a:p>
          <a:p>
            <a:pPr marL="302259" lvl="0" indent="-302259" algn="l" rtl="0">
              <a:lnSpc>
                <a:spcPct val="100000"/>
              </a:lnSpc>
              <a:spcBef>
                <a:spcPts val="2800"/>
              </a:spcBef>
              <a:spcAft>
                <a:spcPts val="0"/>
              </a:spcAft>
              <a:buClr>
                <a:srgbClr val="0070C0"/>
              </a:buClr>
              <a:buSzPts val="1800"/>
              <a:buFont typeface="Arial"/>
              <a:buChar char="•"/>
            </a:pPr>
            <a:r>
              <a:rPr lang="en-US" sz="2400" b="1">
                <a:solidFill>
                  <a:srgbClr val="0070C0"/>
                </a:solidFill>
                <a:latin typeface="Arial"/>
                <a:ea typeface="Arial"/>
                <a:cs typeface="Arial"/>
                <a:sym typeface="Arial"/>
              </a:rPr>
              <a:t>git add [file_name] ( * git add . * → means add all files ) </a:t>
            </a:r>
            <a:endParaRPr/>
          </a:p>
          <a:p>
            <a:pPr marL="906780" lvl="2" indent="-302259" algn="l" rtl="0">
              <a:lnSpc>
                <a:spcPct val="100000"/>
              </a:lnSpc>
              <a:spcBef>
                <a:spcPts val="2800"/>
              </a:spcBef>
              <a:spcAft>
                <a:spcPts val="0"/>
              </a:spcAft>
              <a:buClr>
                <a:srgbClr val="000000"/>
              </a:buClr>
              <a:buSzPts val="1800"/>
              <a:buFont typeface="Helvetica Neue"/>
              <a:buChar char="•"/>
            </a:pPr>
            <a:r>
              <a:rPr lang="en-US" sz="2400"/>
              <a:t>Add files to git repository and let git track them.</a:t>
            </a:r>
            <a:endParaRPr/>
          </a:p>
          <a:p>
            <a:pPr marL="302259" lvl="0" indent="-302259" algn="l" rtl="0">
              <a:lnSpc>
                <a:spcPct val="100000"/>
              </a:lnSpc>
              <a:spcBef>
                <a:spcPts val="2800"/>
              </a:spcBef>
              <a:spcAft>
                <a:spcPts val="0"/>
              </a:spcAft>
              <a:buClr>
                <a:srgbClr val="0070C0"/>
              </a:buClr>
              <a:buSzPts val="1800"/>
              <a:buFont typeface="Arial"/>
              <a:buChar char="•"/>
            </a:pPr>
            <a:r>
              <a:rPr lang="en-US" sz="2400" b="1">
                <a:solidFill>
                  <a:srgbClr val="0070C0"/>
                </a:solidFill>
                <a:latin typeface="Arial"/>
                <a:ea typeface="Arial"/>
                <a:cs typeface="Arial"/>
                <a:sym typeface="Arial"/>
              </a:rPr>
              <a:t>git commit -m "commit messages"</a:t>
            </a:r>
            <a:endParaRPr/>
          </a:p>
          <a:p>
            <a:pPr marL="906780" lvl="2" indent="-302259" algn="l" rtl="0">
              <a:lnSpc>
                <a:spcPct val="100000"/>
              </a:lnSpc>
              <a:spcBef>
                <a:spcPts val="2800"/>
              </a:spcBef>
              <a:spcAft>
                <a:spcPts val="0"/>
              </a:spcAft>
              <a:buClr>
                <a:srgbClr val="000000"/>
              </a:buClr>
              <a:buSzPts val="1800"/>
              <a:buFont typeface="Helvetica Neue"/>
              <a:buChar char="•"/>
            </a:pPr>
            <a:r>
              <a:rPr lang="en-US" sz="2400"/>
              <a:t>Save the changes to the git repository and create snapshots of the files.</a:t>
            </a:r>
            <a:endParaRPr/>
          </a:p>
          <a:p>
            <a:pPr marL="302259" lvl="0" indent="-302259" algn="l" rtl="0">
              <a:lnSpc>
                <a:spcPct val="100000"/>
              </a:lnSpc>
              <a:spcBef>
                <a:spcPts val="2800"/>
              </a:spcBef>
              <a:spcAft>
                <a:spcPts val="0"/>
              </a:spcAft>
              <a:buClr>
                <a:srgbClr val="0070C0"/>
              </a:buClr>
              <a:buSzPts val="1800"/>
              <a:buFont typeface="Arial"/>
              <a:buChar char="•"/>
            </a:pPr>
            <a:r>
              <a:rPr lang="en-US" sz="2400" b="1">
                <a:solidFill>
                  <a:srgbClr val="0070C0"/>
                </a:solidFill>
                <a:latin typeface="Arial"/>
                <a:ea typeface="Arial"/>
                <a:cs typeface="Arial"/>
                <a:sym typeface="Arial"/>
              </a:rPr>
              <a:t>git checkout [version]</a:t>
            </a:r>
            <a:endParaRPr/>
          </a:p>
          <a:p>
            <a:pPr marL="906780" lvl="2" indent="-302259" algn="l" rtl="0">
              <a:lnSpc>
                <a:spcPct val="100000"/>
              </a:lnSpc>
              <a:spcBef>
                <a:spcPts val="2800"/>
              </a:spcBef>
              <a:spcAft>
                <a:spcPts val="0"/>
              </a:spcAft>
              <a:buClr>
                <a:srgbClr val="000000"/>
              </a:buClr>
              <a:buSzPts val="1800"/>
              <a:buFont typeface="Helvetica Neue"/>
              <a:buChar char="•"/>
            </a:pPr>
            <a:r>
              <a:rPr lang="en-US" sz="2400"/>
              <a:t>Go to a specific version.</a:t>
            </a:r>
            <a:endParaRPr/>
          </a:p>
        </p:txBody>
      </p:sp>
      <p:sp>
        <p:nvSpPr>
          <p:cNvPr id="255" name="Google Shape;255;p27"/>
          <p:cNvSpPr txBox="1">
            <a:spLocks noGrp="1"/>
          </p:cNvSpPr>
          <p:nvPr>
            <p:ph type="sldNum" idx="12"/>
          </p:nvPr>
        </p:nvSpPr>
        <p:spPr>
          <a:xfrm>
            <a:off x="6311798" y="9251950"/>
            <a:ext cx="368504" cy="381000"/>
          </a:xfrm>
          <a:prstGeom prst="rect">
            <a:avLst/>
          </a:prstGeom>
          <a:noFill/>
          <a:ln>
            <a:noFill/>
          </a:ln>
        </p:spPr>
        <p:txBody>
          <a:bodyPr spcFirstLastPara="1" wrap="square" lIns="50800" tIns="50800" rIns="50800" bIns="50800" anchor="t" anchorCtr="0">
            <a:spAutoFit/>
          </a:bodyPr>
          <a:lstStyle/>
          <a:p>
            <a:pPr marL="0" lvl="0" indent="0" algn="ctr" rtl="0">
              <a:lnSpc>
                <a:spcPct val="100000"/>
              </a:lnSpc>
              <a:spcBef>
                <a:spcPts val="0"/>
              </a:spcBef>
              <a:spcAft>
                <a:spcPts val="0"/>
              </a:spcAft>
              <a:buClr>
                <a:srgbClr val="000000"/>
              </a:buClr>
              <a:buSzPts val="1800"/>
              <a:buFont typeface="Helvetica Neue Light"/>
              <a:buNone/>
            </a:pPr>
            <a:fld id="{00000000-1234-1234-1234-123412341234}" type="slidenum">
              <a:rPr lang="en-US"/>
              <a:t>23</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7D3ABA-B7B9-7F3D-0A5E-9A927B561C9B}"/>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BA75F431-7968-81D0-0CDE-652228CE20AD}"/>
              </a:ext>
            </a:extLst>
          </p:cNvPr>
          <p:cNvSpPr>
            <a:spLocks noGrp="1"/>
          </p:cNvSpPr>
          <p:nvPr>
            <p:ph type="title"/>
          </p:nvPr>
        </p:nvSpPr>
        <p:spPr/>
        <p:txBody>
          <a:bodyPr/>
          <a:lstStyle/>
          <a:p>
            <a:r>
              <a:rPr lang="en-US" altLang="zh-TW" dirty="0"/>
              <a:t>scenario</a:t>
            </a:r>
            <a:endParaRPr lang="zh-TW" altLang="en-US" dirty="0"/>
          </a:p>
        </p:txBody>
      </p:sp>
      <p:sp>
        <p:nvSpPr>
          <p:cNvPr id="3" name="文字版面配置區 2">
            <a:extLst>
              <a:ext uri="{FF2B5EF4-FFF2-40B4-BE49-F238E27FC236}">
                <a16:creationId xmlns:a16="http://schemas.microsoft.com/office/drawing/2014/main" id="{CF34E2C8-B10D-DAB6-1CE6-485434711CA0}"/>
              </a:ext>
            </a:extLst>
          </p:cNvPr>
          <p:cNvSpPr>
            <a:spLocks noGrp="1"/>
          </p:cNvSpPr>
          <p:nvPr>
            <p:ph type="body" idx="1"/>
          </p:nvPr>
        </p:nvSpPr>
        <p:spPr/>
        <p:txBody>
          <a:bodyPr/>
          <a:lstStyle/>
          <a:p>
            <a:r>
              <a:rPr lang="en-US" altLang="zh-TW" dirty="0"/>
              <a:t>Create a project repository and initialize Git, and track the </a:t>
            </a:r>
            <a:r>
              <a:rPr lang="en-US" altLang="zh-TW" i="1" dirty="0"/>
              <a:t>HelloGit.txt</a:t>
            </a:r>
            <a:r>
              <a:rPr lang="en-US" altLang="zh-TW" dirty="0"/>
              <a:t> file for version control.</a:t>
            </a:r>
            <a:endParaRPr lang="zh-TW" altLang="en-US" dirty="0"/>
          </a:p>
        </p:txBody>
      </p:sp>
      <p:sp>
        <p:nvSpPr>
          <p:cNvPr id="4" name="投影片編號版面配置區 3">
            <a:extLst>
              <a:ext uri="{FF2B5EF4-FFF2-40B4-BE49-F238E27FC236}">
                <a16:creationId xmlns:a16="http://schemas.microsoft.com/office/drawing/2014/main" id="{C8119060-2A67-D0A3-D915-8325E5BAD6F8}"/>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24</a:t>
            </a:fld>
            <a:endParaRPr lang="en-US"/>
          </a:p>
        </p:txBody>
      </p:sp>
    </p:spTree>
    <p:extLst>
      <p:ext uri="{BB962C8B-B14F-4D97-AF65-F5344CB8AC3E}">
        <p14:creationId xmlns:p14="http://schemas.microsoft.com/office/powerpoint/2010/main" val="24595881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625D30FC-10CE-AFAC-14F0-33431B471EE9}"/>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25</a:t>
            </a:fld>
            <a:endParaRPr lang="en-US"/>
          </a:p>
        </p:txBody>
      </p:sp>
      <p:pic>
        <p:nvPicPr>
          <p:cNvPr id="6" name="圖片 5" descr="一張含有 文字, 螢幕擷取畫面 的圖片&#10;&#10;AI 產生的內容可能不正確。">
            <a:extLst>
              <a:ext uri="{FF2B5EF4-FFF2-40B4-BE49-F238E27FC236}">
                <a16:creationId xmlns:a16="http://schemas.microsoft.com/office/drawing/2014/main" id="{0BCFDC64-2E82-88E2-CD9D-5456584D1EFF}"/>
              </a:ext>
            </a:extLst>
          </p:cNvPr>
          <p:cNvPicPr>
            <a:picLocks noChangeAspect="1"/>
          </p:cNvPicPr>
          <p:nvPr/>
        </p:nvPicPr>
        <p:blipFill>
          <a:blip r:embed="rId2"/>
          <a:stretch>
            <a:fillRect/>
          </a:stretch>
        </p:blipFill>
        <p:spPr>
          <a:xfrm>
            <a:off x="1445558" y="1259541"/>
            <a:ext cx="10113683" cy="7234517"/>
          </a:xfrm>
          <a:prstGeom prst="rect">
            <a:avLst/>
          </a:prstGeom>
        </p:spPr>
      </p:pic>
      <p:sp>
        <p:nvSpPr>
          <p:cNvPr id="7" name="語音泡泡: 圓角矩形 6">
            <a:extLst>
              <a:ext uri="{FF2B5EF4-FFF2-40B4-BE49-F238E27FC236}">
                <a16:creationId xmlns:a16="http://schemas.microsoft.com/office/drawing/2014/main" id="{6E332803-A67D-F9F4-86D7-FAC6E39C3F30}"/>
              </a:ext>
            </a:extLst>
          </p:cNvPr>
          <p:cNvSpPr/>
          <p:nvPr/>
        </p:nvSpPr>
        <p:spPr>
          <a:xfrm>
            <a:off x="4952354" y="2501152"/>
            <a:ext cx="5818739" cy="820272"/>
          </a:xfrm>
          <a:prstGeom prst="wedgeRoundRectCallout">
            <a:avLst>
              <a:gd name="adj1" fmla="val -62591"/>
              <a:gd name="adj2" fmla="val -25219"/>
              <a:gd name="adj3" fmla="val 16667"/>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r>
              <a:rPr lang="en-US" altLang="zh-TW" sz="1800" dirty="0"/>
              <a:t>1. Navigate to the repository where you want to place the project.</a:t>
            </a:r>
          </a:p>
        </p:txBody>
      </p:sp>
    </p:spTree>
    <p:extLst>
      <p:ext uri="{BB962C8B-B14F-4D97-AF65-F5344CB8AC3E}">
        <p14:creationId xmlns:p14="http://schemas.microsoft.com/office/powerpoint/2010/main" val="5112835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CC68CC76-B294-AE06-6C32-F70A21C8D001}"/>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26</a:t>
            </a:fld>
            <a:endParaRPr lang="en-US"/>
          </a:p>
        </p:txBody>
      </p:sp>
      <p:pic>
        <p:nvPicPr>
          <p:cNvPr id="4" name="圖片 3" descr="一張含有 文字, 螢幕擷取畫面, 軟體, 多媒體軟體 的圖片&#10;&#10;AI 產生的內容可能不正確。">
            <a:extLst>
              <a:ext uri="{FF2B5EF4-FFF2-40B4-BE49-F238E27FC236}">
                <a16:creationId xmlns:a16="http://schemas.microsoft.com/office/drawing/2014/main" id="{DC1AC4A9-3CD4-5597-A49A-D4F2C9D2CAD0}"/>
              </a:ext>
            </a:extLst>
          </p:cNvPr>
          <p:cNvPicPr>
            <a:picLocks noChangeAspect="1"/>
          </p:cNvPicPr>
          <p:nvPr/>
        </p:nvPicPr>
        <p:blipFill>
          <a:blip r:embed="rId2"/>
          <a:stretch>
            <a:fillRect/>
          </a:stretch>
        </p:blipFill>
        <p:spPr>
          <a:xfrm>
            <a:off x="1348760" y="1555922"/>
            <a:ext cx="10307279" cy="6641756"/>
          </a:xfrm>
          <a:prstGeom prst="rect">
            <a:avLst/>
          </a:prstGeom>
        </p:spPr>
      </p:pic>
      <p:sp>
        <p:nvSpPr>
          <p:cNvPr id="7" name="語音泡泡: 圓角矩形 6">
            <a:extLst>
              <a:ext uri="{FF2B5EF4-FFF2-40B4-BE49-F238E27FC236}">
                <a16:creationId xmlns:a16="http://schemas.microsoft.com/office/drawing/2014/main" id="{D8ACA25D-48F9-27B2-5760-8071ACAE4F11}"/>
              </a:ext>
            </a:extLst>
          </p:cNvPr>
          <p:cNvSpPr/>
          <p:nvPr/>
        </p:nvSpPr>
        <p:spPr>
          <a:xfrm>
            <a:off x="5476790" y="3455893"/>
            <a:ext cx="5818739" cy="820272"/>
          </a:xfrm>
          <a:prstGeom prst="wedgeRoundRectCallout">
            <a:avLst>
              <a:gd name="adj1" fmla="val -62591"/>
              <a:gd name="adj2" fmla="val -25219"/>
              <a:gd name="adj3" fmla="val 16667"/>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r>
              <a:rPr lang="en-US" altLang="zh-TW" sz="1800" dirty="0"/>
              <a:t>2. Create a folder for your project.</a:t>
            </a:r>
          </a:p>
        </p:txBody>
      </p:sp>
    </p:spTree>
    <p:extLst>
      <p:ext uri="{BB962C8B-B14F-4D97-AF65-F5344CB8AC3E}">
        <p14:creationId xmlns:p14="http://schemas.microsoft.com/office/powerpoint/2010/main" val="36957573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010EF3-2D43-722E-3980-916D5A577F89}"/>
            </a:ext>
          </a:extLst>
        </p:cNvPr>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6B3D3979-EFE1-1AC5-FBE2-3C312D1965F4}"/>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27</a:t>
            </a:fld>
            <a:endParaRPr lang="en-US"/>
          </a:p>
        </p:txBody>
      </p:sp>
      <p:pic>
        <p:nvPicPr>
          <p:cNvPr id="4" name="圖片 3" descr="一張含有 文字, 螢幕擷取畫面, 軟體, 多媒體軟體 的圖片&#10;&#10;AI 產生的內容可能不正確。">
            <a:extLst>
              <a:ext uri="{FF2B5EF4-FFF2-40B4-BE49-F238E27FC236}">
                <a16:creationId xmlns:a16="http://schemas.microsoft.com/office/drawing/2014/main" id="{85E84CFA-A0AB-B318-A169-5A105DA639CF}"/>
              </a:ext>
            </a:extLst>
          </p:cNvPr>
          <p:cNvPicPr>
            <a:picLocks noChangeAspect="1"/>
          </p:cNvPicPr>
          <p:nvPr/>
        </p:nvPicPr>
        <p:blipFill>
          <a:blip r:embed="rId2"/>
          <a:stretch>
            <a:fillRect/>
          </a:stretch>
        </p:blipFill>
        <p:spPr>
          <a:xfrm>
            <a:off x="584171" y="380627"/>
            <a:ext cx="10399998" cy="6615734"/>
          </a:xfrm>
          <a:prstGeom prst="rect">
            <a:avLst/>
          </a:prstGeom>
        </p:spPr>
      </p:pic>
      <p:pic>
        <p:nvPicPr>
          <p:cNvPr id="6" name="圖片 5" descr="一張含有 文字, 螢幕擷取畫面, 軟體, 陳列 的圖片&#10;&#10;AI 產生的內容可能不正確。">
            <a:extLst>
              <a:ext uri="{FF2B5EF4-FFF2-40B4-BE49-F238E27FC236}">
                <a16:creationId xmlns:a16="http://schemas.microsoft.com/office/drawing/2014/main" id="{2EC5635E-6210-C97D-AEDB-06BCFBAAB04F}"/>
              </a:ext>
            </a:extLst>
          </p:cNvPr>
          <p:cNvPicPr>
            <a:picLocks noChangeAspect="1"/>
          </p:cNvPicPr>
          <p:nvPr/>
        </p:nvPicPr>
        <p:blipFill>
          <a:blip r:embed="rId3"/>
          <a:stretch>
            <a:fillRect/>
          </a:stretch>
        </p:blipFill>
        <p:spPr>
          <a:xfrm>
            <a:off x="4360349" y="2877410"/>
            <a:ext cx="7661996" cy="5809763"/>
          </a:xfrm>
          <a:prstGeom prst="rect">
            <a:avLst/>
          </a:prstGeom>
        </p:spPr>
      </p:pic>
      <p:sp>
        <p:nvSpPr>
          <p:cNvPr id="7" name="語音泡泡: 圓角矩形 6">
            <a:extLst>
              <a:ext uri="{FF2B5EF4-FFF2-40B4-BE49-F238E27FC236}">
                <a16:creationId xmlns:a16="http://schemas.microsoft.com/office/drawing/2014/main" id="{5FAF62F8-BE7E-8343-C1C7-2876F2F1125D}"/>
              </a:ext>
            </a:extLst>
          </p:cNvPr>
          <p:cNvSpPr/>
          <p:nvPr/>
        </p:nvSpPr>
        <p:spPr>
          <a:xfrm>
            <a:off x="4669966" y="1613125"/>
            <a:ext cx="5818739" cy="820272"/>
          </a:xfrm>
          <a:prstGeom prst="wedgeRoundRectCallout">
            <a:avLst>
              <a:gd name="adj1" fmla="val -63515"/>
              <a:gd name="adj2" fmla="val 2650"/>
              <a:gd name="adj3" fmla="val 16667"/>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r>
              <a:rPr lang="en-US" altLang="zh-TW" sz="1800" dirty="0"/>
              <a:t>3. In your project folder create a HelloGit.txt file.</a:t>
            </a:r>
          </a:p>
        </p:txBody>
      </p:sp>
      <p:sp>
        <p:nvSpPr>
          <p:cNvPr id="8" name="語音泡泡: 圓角矩形 7">
            <a:extLst>
              <a:ext uri="{FF2B5EF4-FFF2-40B4-BE49-F238E27FC236}">
                <a16:creationId xmlns:a16="http://schemas.microsoft.com/office/drawing/2014/main" id="{ECE56027-511D-8A5F-05F8-0AC3D7E1239E}"/>
              </a:ext>
            </a:extLst>
          </p:cNvPr>
          <p:cNvSpPr/>
          <p:nvPr/>
        </p:nvSpPr>
        <p:spPr>
          <a:xfrm>
            <a:off x="5846599" y="4520044"/>
            <a:ext cx="5818739" cy="820272"/>
          </a:xfrm>
          <a:prstGeom prst="wedgeRoundRectCallout">
            <a:avLst>
              <a:gd name="adj1" fmla="val -38788"/>
              <a:gd name="adj2" fmla="val -82596"/>
              <a:gd name="adj3" fmla="val 16667"/>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r>
              <a:rPr lang="en-US" altLang="zh-TW" sz="1800" dirty="0"/>
              <a:t>4. Write something in the HelloGit.txt file.</a:t>
            </a:r>
          </a:p>
        </p:txBody>
      </p:sp>
    </p:spTree>
    <p:extLst>
      <p:ext uri="{BB962C8B-B14F-4D97-AF65-F5344CB8AC3E}">
        <p14:creationId xmlns:p14="http://schemas.microsoft.com/office/powerpoint/2010/main" val="41855484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AAF039-0251-8C7C-11BD-21131F53F1FD}"/>
            </a:ext>
          </a:extLst>
        </p:cNvPr>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E84D7801-3975-3CD2-1874-11B57EA4B6F3}"/>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28</a:t>
            </a:fld>
            <a:endParaRPr lang="en-US"/>
          </a:p>
        </p:txBody>
      </p:sp>
      <p:pic>
        <p:nvPicPr>
          <p:cNvPr id="4" name="圖片 3" descr="一張含有 文字, 螢幕擷取畫面, 字型 的圖片&#10;&#10;AI 產生的內容可能不正確。">
            <a:extLst>
              <a:ext uri="{FF2B5EF4-FFF2-40B4-BE49-F238E27FC236}">
                <a16:creationId xmlns:a16="http://schemas.microsoft.com/office/drawing/2014/main" id="{5873313D-EE6C-2229-B450-D544140C70AD}"/>
              </a:ext>
            </a:extLst>
          </p:cNvPr>
          <p:cNvPicPr>
            <a:picLocks noChangeAspect="1"/>
          </p:cNvPicPr>
          <p:nvPr/>
        </p:nvPicPr>
        <p:blipFill>
          <a:blip r:embed="rId2"/>
          <a:stretch>
            <a:fillRect/>
          </a:stretch>
        </p:blipFill>
        <p:spPr>
          <a:xfrm>
            <a:off x="428628" y="739588"/>
            <a:ext cx="12147544" cy="7513754"/>
          </a:xfrm>
          <a:prstGeom prst="rect">
            <a:avLst/>
          </a:prstGeom>
        </p:spPr>
      </p:pic>
      <p:sp>
        <p:nvSpPr>
          <p:cNvPr id="5" name="語音泡泡: 圓角矩形 4">
            <a:extLst>
              <a:ext uri="{FF2B5EF4-FFF2-40B4-BE49-F238E27FC236}">
                <a16:creationId xmlns:a16="http://schemas.microsoft.com/office/drawing/2014/main" id="{3414E5C5-B8A1-3001-730E-CEF8348C1FBA}"/>
              </a:ext>
            </a:extLst>
          </p:cNvPr>
          <p:cNvSpPr/>
          <p:nvPr/>
        </p:nvSpPr>
        <p:spPr>
          <a:xfrm>
            <a:off x="5355766" y="1896033"/>
            <a:ext cx="5818739" cy="578224"/>
          </a:xfrm>
          <a:prstGeom prst="wedgeRoundRectCallout">
            <a:avLst>
              <a:gd name="adj1" fmla="val -61435"/>
              <a:gd name="adj2" fmla="val 60827"/>
              <a:gd name="adj3" fmla="val 16667"/>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r>
              <a:rPr lang="en-US" altLang="zh-TW" sz="1800" dirty="0"/>
              <a:t>5. Navigate to the project fold.</a:t>
            </a:r>
          </a:p>
        </p:txBody>
      </p:sp>
      <p:sp>
        <p:nvSpPr>
          <p:cNvPr id="6" name="語音泡泡: 圓角矩形 5">
            <a:extLst>
              <a:ext uri="{FF2B5EF4-FFF2-40B4-BE49-F238E27FC236}">
                <a16:creationId xmlns:a16="http://schemas.microsoft.com/office/drawing/2014/main" id="{665F1228-184F-FFCF-2AEC-895D18F2FFCC}"/>
              </a:ext>
            </a:extLst>
          </p:cNvPr>
          <p:cNvSpPr/>
          <p:nvPr/>
        </p:nvSpPr>
        <p:spPr>
          <a:xfrm>
            <a:off x="5463343" y="2894641"/>
            <a:ext cx="5818739" cy="578224"/>
          </a:xfrm>
          <a:prstGeom prst="wedgeRoundRectCallout">
            <a:avLst>
              <a:gd name="adj1" fmla="val -62591"/>
              <a:gd name="adj2" fmla="val -25219"/>
              <a:gd name="adj3" fmla="val 16667"/>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r>
              <a:rPr lang="en-US" altLang="zh-TW" sz="1800" dirty="0"/>
              <a:t>6. Use the ‘’</a:t>
            </a:r>
            <a:r>
              <a:rPr lang="en-US" altLang="zh-TW" sz="1800" dirty="0" err="1"/>
              <a:t>dir</a:t>
            </a:r>
            <a:r>
              <a:rPr lang="en-US" altLang="zh-TW" sz="1800" dirty="0"/>
              <a:t>’’ command to list the contents of a folder. (if windows)</a:t>
            </a:r>
          </a:p>
        </p:txBody>
      </p:sp>
      <p:sp>
        <p:nvSpPr>
          <p:cNvPr id="8" name="矩形: 圓角 7">
            <a:extLst>
              <a:ext uri="{FF2B5EF4-FFF2-40B4-BE49-F238E27FC236}">
                <a16:creationId xmlns:a16="http://schemas.microsoft.com/office/drawing/2014/main" id="{DCC90167-12C4-2A19-1411-8329D61B920B}"/>
              </a:ext>
            </a:extLst>
          </p:cNvPr>
          <p:cNvSpPr/>
          <p:nvPr/>
        </p:nvSpPr>
        <p:spPr>
          <a:xfrm>
            <a:off x="2944906" y="2474257"/>
            <a:ext cx="1707777" cy="282390"/>
          </a:xfrm>
          <a:prstGeom prst="roundRect">
            <a:avLst/>
          </a:prstGeom>
          <a:noFill/>
          <a:ln w="57150">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語音泡泡: 圓角矩形 8">
            <a:extLst>
              <a:ext uri="{FF2B5EF4-FFF2-40B4-BE49-F238E27FC236}">
                <a16:creationId xmlns:a16="http://schemas.microsoft.com/office/drawing/2014/main" id="{85AA4C5F-803B-9EFD-5EEB-88FB3EFDBF7B}"/>
              </a:ext>
            </a:extLst>
          </p:cNvPr>
          <p:cNvSpPr/>
          <p:nvPr/>
        </p:nvSpPr>
        <p:spPr>
          <a:xfrm>
            <a:off x="6032602" y="5650191"/>
            <a:ext cx="5818739" cy="578224"/>
          </a:xfrm>
          <a:prstGeom prst="wedgeRoundRectCallout">
            <a:avLst>
              <a:gd name="adj1" fmla="val -62591"/>
              <a:gd name="adj2" fmla="val -25219"/>
              <a:gd name="adj3" fmla="val 16667"/>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r>
              <a:rPr lang="en-US" altLang="zh-TW" sz="1800" dirty="0"/>
              <a:t>7. Use the ‘’git </a:t>
            </a:r>
            <a:r>
              <a:rPr lang="en-US" altLang="zh-TW" sz="1800" dirty="0" err="1"/>
              <a:t>init</a:t>
            </a:r>
            <a:r>
              <a:rPr lang="en-US" altLang="zh-TW" sz="1800" dirty="0"/>
              <a:t>’’ command to initialize a Git repository. </a:t>
            </a:r>
          </a:p>
        </p:txBody>
      </p:sp>
      <p:sp>
        <p:nvSpPr>
          <p:cNvPr id="10" name="矩形: 圓角 9">
            <a:extLst>
              <a:ext uri="{FF2B5EF4-FFF2-40B4-BE49-F238E27FC236}">
                <a16:creationId xmlns:a16="http://schemas.microsoft.com/office/drawing/2014/main" id="{3512E859-4E79-F38E-2CE5-1CD38BB1B84D}"/>
              </a:ext>
            </a:extLst>
          </p:cNvPr>
          <p:cNvSpPr/>
          <p:nvPr/>
        </p:nvSpPr>
        <p:spPr>
          <a:xfrm>
            <a:off x="5396753" y="4831976"/>
            <a:ext cx="2043953" cy="389965"/>
          </a:xfrm>
          <a:prstGeom prst="roundRect">
            <a:avLst/>
          </a:prstGeom>
          <a:noFill/>
          <a:ln w="57150">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矩形: 圓角 10">
            <a:extLst>
              <a:ext uri="{FF2B5EF4-FFF2-40B4-BE49-F238E27FC236}">
                <a16:creationId xmlns:a16="http://schemas.microsoft.com/office/drawing/2014/main" id="{7105C40C-6F50-787C-DD63-A87D74ACF595}"/>
              </a:ext>
            </a:extLst>
          </p:cNvPr>
          <p:cNvSpPr/>
          <p:nvPr/>
        </p:nvSpPr>
        <p:spPr>
          <a:xfrm>
            <a:off x="4169254" y="2973561"/>
            <a:ext cx="483430" cy="282390"/>
          </a:xfrm>
          <a:prstGeom prst="roundRect">
            <a:avLst/>
          </a:prstGeom>
          <a:noFill/>
          <a:ln w="57150">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矩形: 圓角 11">
            <a:extLst>
              <a:ext uri="{FF2B5EF4-FFF2-40B4-BE49-F238E27FC236}">
                <a16:creationId xmlns:a16="http://schemas.microsoft.com/office/drawing/2014/main" id="{FE6E7E3C-FE4A-9DE2-445E-0D58BF4377F2}"/>
              </a:ext>
            </a:extLst>
          </p:cNvPr>
          <p:cNvSpPr/>
          <p:nvPr/>
        </p:nvSpPr>
        <p:spPr>
          <a:xfrm>
            <a:off x="4159626" y="5650191"/>
            <a:ext cx="1148146" cy="282390"/>
          </a:xfrm>
          <a:prstGeom prst="roundRect">
            <a:avLst/>
          </a:prstGeom>
          <a:noFill/>
          <a:ln w="57150">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8399486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5D294A-1DBE-ECF3-842D-6EC5D3D5C67A}"/>
            </a:ext>
          </a:extLst>
        </p:cNvPr>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F71274D3-4061-F6A8-7D68-1C1799FD0362}"/>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29</a:t>
            </a:fld>
            <a:endParaRPr lang="en-US"/>
          </a:p>
        </p:txBody>
      </p:sp>
      <p:pic>
        <p:nvPicPr>
          <p:cNvPr id="4" name="圖片 3" descr="一張含有 文字, 螢幕擷取畫面, 字型 的圖片&#10;&#10;AI 產生的內容可能不正確。">
            <a:extLst>
              <a:ext uri="{FF2B5EF4-FFF2-40B4-BE49-F238E27FC236}">
                <a16:creationId xmlns:a16="http://schemas.microsoft.com/office/drawing/2014/main" id="{C2FBF222-A97F-23F7-9401-32A0FD77FFD9}"/>
              </a:ext>
            </a:extLst>
          </p:cNvPr>
          <p:cNvPicPr>
            <a:picLocks noChangeAspect="1"/>
          </p:cNvPicPr>
          <p:nvPr/>
        </p:nvPicPr>
        <p:blipFill>
          <a:blip r:embed="rId2"/>
          <a:stretch>
            <a:fillRect/>
          </a:stretch>
        </p:blipFill>
        <p:spPr>
          <a:xfrm>
            <a:off x="215152" y="815447"/>
            <a:ext cx="11418048" cy="6746025"/>
          </a:xfrm>
          <a:prstGeom prst="rect">
            <a:avLst/>
          </a:prstGeom>
        </p:spPr>
      </p:pic>
      <p:sp>
        <p:nvSpPr>
          <p:cNvPr id="7" name="語音泡泡: 圓角矩形 6">
            <a:extLst>
              <a:ext uri="{FF2B5EF4-FFF2-40B4-BE49-F238E27FC236}">
                <a16:creationId xmlns:a16="http://schemas.microsoft.com/office/drawing/2014/main" id="{9F034989-7049-1C79-58CE-CEDCF45D58F2}"/>
              </a:ext>
            </a:extLst>
          </p:cNvPr>
          <p:cNvSpPr/>
          <p:nvPr/>
        </p:nvSpPr>
        <p:spPr>
          <a:xfrm>
            <a:off x="7359378" y="4258235"/>
            <a:ext cx="5818739" cy="688041"/>
          </a:xfrm>
          <a:prstGeom prst="wedgeRoundRectCallout">
            <a:avLst>
              <a:gd name="adj1" fmla="val -62822"/>
              <a:gd name="adj2" fmla="val 167804"/>
              <a:gd name="adj3" fmla="val 16667"/>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r>
              <a:rPr lang="en-US" altLang="zh-TW" sz="1800" dirty="0"/>
              <a:t>8. Use the ‘’git add’’ command to add HelloGit.txt to staging file.</a:t>
            </a:r>
          </a:p>
        </p:txBody>
      </p:sp>
      <p:sp>
        <p:nvSpPr>
          <p:cNvPr id="8" name="語音泡泡: 圓角矩形 7">
            <a:extLst>
              <a:ext uri="{FF2B5EF4-FFF2-40B4-BE49-F238E27FC236}">
                <a16:creationId xmlns:a16="http://schemas.microsoft.com/office/drawing/2014/main" id="{AEA17750-49DC-7C66-16A1-BDFCB806D341}"/>
              </a:ext>
            </a:extLst>
          </p:cNvPr>
          <p:cNvSpPr/>
          <p:nvPr/>
        </p:nvSpPr>
        <p:spPr>
          <a:xfrm>
            <a:off x="7591424" y="6620178"/>
            <a:ext cx="5818739" cy="764793"/>
          </a:xfrm>
          <a:prstGeom prst="wedgeRoundRectCallout">
            <a:avLst>
              <a:gd name="adj1" fmla="val -63054"/>
              <a:gd name="adj2" fmla="val -50134"/>
              <a:gd name="adj3" fmla="val 16667"/>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r>
              <a:rPr lang="en-US" altLang="zh-TW" sz="1800" dirty="0"/>
              <a:t>9. Use the “git commit –m” command to commit the change.</a:t>
            </a:r>
          </a:p>
        </p:txBody>
      </p:sp>
      <p:sp>
        <p:nvSpPr>
          <p:cNvPr id="9" name="矩形: 圓角 8">
            <a:extLst>
              <a:ext uri="{FF2B5EF4-FFF2-40B4-BE49-F238E27FC236}">
                <a16:creationId xmlns:a16="http://schemas.microsoft.com/office/drawing/2014/main" id="{7CB61475-8D5B-010B-ED26-281020037E9D}"/>
              </a:ext>
            </a:extLst>
          </p:cNvPr>
          <p:cNvSpPr/>
          <p:nvPr/>
        </p:nvSpPr>
        <p:spPr>
          <a:xfrm>
            <a:off x="3685614" y="5822577"/>
            <a:ext cx="2273674" cy="295835"/>
          </a:xfrm>
          <a:prstGeom prst="roundRect">
            <a:avLst/>
          </a:prstGeom>
          <a:noFill/>
          <a:ln w="38100">
            <a:solidFill>
              <a:schemeClr val="accent5"/>
            </a:solid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zh-TW" altLang="en-US"/>
          </a:p>
        </p:txBody>
      </p:sp>
      <p:sp>
        <p:nvSpPr>
          <p:cNvPr id="10" name="矩形: 圓角 9">
            <a:extLst>
              <a:ext uri="{FF2B5EF4-FFF2-40B4-BE49-F238E27FC236}">
                <a16:creationId xmlns:a16="http://schemas.microsoft.com/office/drawing/2014/main" id="{FAD67DA8-8EFA-C14F-0880-6523B8392E0C}"/>
              </a:ext>
            </a:extLst>
          </p:cNvPr>
          <p:cNvSpPr/>
          <p:nvPr/>
        </p:nvSpPr>
        <p:spPr>
          <a:xfrm>
            <a:off x="3685614" y="6214971"/>
            <a:ext cx="2810436" cy="295835"/>
          </a:xfrm>
          <a:prstGeom prst="roundRect">
            <a:avLst/>
          </a:prstGeom>
          <a:noFill/>
          <a:ln w="38100">
            <a:solidFill>
              <a:schemeClr val="accent5"/>
            </a:solid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40971207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5"/>
          <p:cNvSpPr txBox="1">
            <a:spLocks noGrp="1"/>
          </p:cNvSpPr>
          <p:nvPr>
            <p:ph type="title"/>
          </p:nvPr>
        </p:nvSpPr>
        <p:spPr>
          <a:xfrm>
            <a:off x="952500" y="444500"/>
            <a:ext cx="11099800" cy="2159000"/>
          </a:xfrm>
          <a:prstGeom prst="rect">
            <a:avLst/>
          </a:prstGeom>
          <a:noFill/>
          <a:ln>
            <a:noFill/>
          </a:ln>
        </p:spPr>
        <p:txBody>
          <a:bodyPr spcFirstLastPara="1" wrap="square" lIns="50800" tIns="50800" rIns="50800" bIns="50800" anchor="ctr" anchorCtr="0">
            <a:normAutofit/>
          </a:bodyPr>
          <a:lstStyle/>
          <a:p>
            <a:pPr marL="0" lvl="0" indent="0" algn="ctr" rtl="0">
              <a:lnSpc>
                <a:spcPct val="100000"/>
              </a:lnSpc>
              <a:spcBef>
                <a:spcPts val="0"/>
              </a:spcBef>
              <a:spcAft>
                <a:spcPts val="0"/>
              </a:spcAft>
              <a:buClr>
                <a:srgbClr val="000000"/>
              </a:buClr>
              <a:buSzPts val="8000"/>
              <a:buFont typeface="Helvetica Neue"/>
              <a:buNone/>
            </a:pPr>
            <a:r>
              <a:rPr lang="en-US" sz="8000" b="0" i="0" u="none" strike="noStrike" cap="none">
                <a:solidFill>
                  <a:srgbClr val="000000"/>
                </a:solidFill>
                <a:latin typeface="Helvetica Neue"/>
                <a:ea typeface="Helvetica Neue"/>
                <a:cs typeface="Helvetica Neue"/>
                <a:sym typeface="Helvetica Neue"/>
              </a:rPr>
              <a:t>Teaching Assistants</a:t>
            </a:r>
            <a:endParaRPr/>
          </a:p>
        </p:txBody>
      </p:sp>
      <p:sp>
        <p:nvSpPr>
          <p:cNvPr id="71" name="Google Shape;71;p5"/>
          <p:cNvSpPr txBox="1">
            <a:spLocks noGrp="1"/>
          </p:cNvSpPr>
          <p:nvPr>
            <p:ph type="sldNum" idx="12"/>
          </p:nvPr>
        </p:nvSpPr>
        <p:spPr>
          <a:xfrm>
            <a:off x="6311798" y="9251950"/>
            <a:ext cx="368504" cy="381000"/>
          </a:xfrm>
          <a:prstGeom prst="rect">
            <a:avLst/>
          </a:prstGeom>
          <a:noFill/>
          <a:ln>
            <a:noFill/>
          </a:ln>
        </p:spPr>
        <p:txBody>
          <a:bodyPr spcFirstLastPara="1" wrap="square" lIns="50800" tIns="50800" rIns="50800" bIns="50800" anchor="t" anchorCtr="0">
            <a:spAutoFit/>
          </a:bodyPr>
          <a:lstStyle/>
          <a:p>
            <a:pPr marL="0" lvl="0" indent="0" algn="ctr" rtl="0">
              <a:lnSpc>
                <a:spcPct val="100000"/>
              </a:lnSpc>
              <a:spcBef>
                <a:spcPts val="0"/>
              </a:spcBef>
              <a:spcAft>
                <a:spcPts val="0"/>
              </a:spcAft>
              <a:buClr>
                <a:srgbClr val="000000"/>
              </a:buClr>
              <a:buSzPts val="1800"/>
              <a:buFont typeface="Helvetica Neue Light"/>
              <a:buNone/>
            </a:pPr>
            <a:fld id="{00000000-1234-1234-1234-123412341234}" type="slidenum">
              <a:rPr lang="en-US"/>
              <a:t>3</a:t>
            </a:fld>
            <a:endParaRPr/>
          </a:p>
        </p:txBody>
      </p:sp>
      <p:pic>
        <p:nvPicPr>
          <p:cNvPr id="3" name="圖片 2" descr="一張含有 服裝, 文字, 人員, 螢幕擷取畫面 的圖片&#10;&#10;AI 產生的內容可能不正確。">
            <a:extLst>
              <a:ext uri="{FF2B5EF4-FFF2-40B4-BE49-F238E27FC236}">
                <a16:creationId xmlns:a16="http://schemas.microsoft.com/office/drawing/2014/main" id="{B2C7EAB0-34B3-036D-8FB2-53BB99C7EC09}"/>
              </a:ext>
            </a:extLst>
          </p:cNvPr>
          <p:cNvPicPr>
            <a:picLocks noChangeAspect="1"/>
          </p:cNvPicPr>
          <p:nvPr/>
        </p:nvPicPr>
        <p:blipFill>
          <a:blip r:embed="rId3"/>
          <a:srcRect t="3394" b="10698"/>
          <a:stretch/>
        </p:blipFill>
        <p:spPr>
          <a:xfrm>
            <a:off x="756811" y="3278661"/>
            <a:ext cx="11846982" cy="4901512"/>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A595B7F0-C4AF-9344-2815-DEA99CFA7ABE}"/>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30</a:t>
            </a:fld>
            <a:endParaRPr lang="en-US"/>
          </a:p>
        </p:txBody>
      </p:sp>
      <p:pic>
        <p:nvPicPr>
          <p:cNvPr id="4" name="圖片 3" descr="一張含有 文字, 螢幕擷取畫面, 軟體, 多媒體軟體 的圖片&#10;&#10;AI 產生的內容可能不正確。">
            <a:extLst>
              <a:ext uri="{FF2B5EF4-FFF2-40B4-BE49-F238E27FC236}">
                <a16:creationId xmlns:a16="http://schemas.microsoft.com/office/drawing/2014/main" id="{BB62CF5A-342A-15E4-9252-77189DF524F3}"/>
              </a:ext>
            </a:extLst>
          </p:cNvPr>
          <p:cNvPicPr>
            <a:picLocks noChangeAspect="1"/>
          </p:cNvPicPr>
          <p:nvPr/>
        </p:nvPicPr>
        <p:blipFill>
          <a:blip r:embed="rId2"/>
          <a:stretch>
            <a:fillRect/>
          </a:stretch>
        </p:blipFill>
        <p:spPr>
          <a:xfrm>
            <a:off x="658905" y="886027"/>
            <a:ext cx="9481671" cy="6714324"/>
          </a:xfrm>
          <a:prstGeom prst="rect">
            <a:avLst/>
          </a:prstGeom>
        </p:spPr>
      </p:pic>
      <p:pic>
        <p:nvPicPr>
          <p:cNvPr id="5" name="圖片 4" descr="一張含有 文字, 螢幕擷取畫面, 軟體 的圖片&#10;&#10;AI 產生的內容可能不正確。">
            <a:extLst>
              <a:ext uri="{FF2B5EF4-FFF2-40B4-BE49-F238E27FC236}">
                <a16:creationId xmlns:a16="http://schemas.microsoft.com/office/drawing/2014/main" id="{2BDFF292-4704-88E6-F5FB-6F49289246CF}"/>
              </a:ext>
            </a:extLst>
          </p:cNvPr>
          <p:cNvPicPr>
            <a:picLocks noChangeAspect="1"/>
          </p:cNvPicPr>
          <p:nvPr/>
        </p:nvPicPr>
        <p:blipFill>
          <a:blip r:embed="rId3"/>
          <a:srcRect l="725" t="1199" r="19150"/>
          <a:stretch/>
        </p:blipFill>
        <p:spPr>
          <a:xfrm>
            <a:off x="1929992" y="2598242"/>
            <a:ext cx="9930924" cy="6452002"/>
          </a:xfrm>
          <a:prstGeom prst="rect">
            <a:avLst/>
          </a:prstGeom>
        </p:spPr>
      </p:pic>
      <p:sp>
        <p:nvSpPr>
          <p:cNvPr id="6" name="語音泡泡: 圓角矩形 5">
            <a:extLst>
              <a:ext uri="{FF2B5EF4-FFF2-40B4-BE49-F238E27FC236}">
                <a16:creationId xmlns:a16="http://schemas.microsoft.com/office/drawing/2014/main" id="{D077E640-E026-CC69-23E5-5345CD0C9359}"/>
              </a:ext>
            </a:extLst>
          </p:cNvPr>
          <p:cNvSpPr/>
          <p:nvPr/>
        </p:nvSpPr>
        <p:spPr>
          <a:xfrm>
            <a:off x="3986085" y="1876367"/>
            <a:ext cx="5818739" cy="578224"/>
          </a:xfrm>
          <a:prstGeom prst="wedgeRoundRectCallout">
            <a:avLst>
              <a:gd name="adj1" fmla="val -62591"/>
              <a:gd name="adj2" fmla="val -25219"/>
              <a:gd name="adj3" fmla="val 16667"/>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r>
              <a:rPr lang="en-US" altLang="zh-TW" sz="1800" dirty="0"/>
              <a:t>10. Modify the hello.txt and save the change.</a:t>
            </a:r>
          </a:p>
        </p:txBody>
      </p:sp>
      <p:sp>
        <p:nvSpPr>
          <p:cNvPr id="7" name="矩形: 圓角 6">
            <a:extLst>
              <a:ext uri="{FF2B5EF4-FFF2-40B4-BE49-F238E27FC236}">
                <a16:creationId xmlns:a16="http://schemas.microsoft.com/office/drawing/2014/main" id="{ADC2A8F3-1CE0-5654-33C6-668A6F3572BC}"/>
              </a:ext>
            </a:extLst>
          </p:cNvPr>
          <p:cNvSpPr/>
          <p:nvPr/>
        </p:nvSpPr>
        <p:spPr>
          <a:xfrm>
            <a:off x="5106996" y="7576220"/>
            <a:ext cx="2245659" cy="276882"/>
          </a:xfrm>
          <a:prstGeom prst="roundRect">
            <a:avLst/>
          </a:prstGeom>
          <a:noFill/>
          <a:ln w="38100">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矩形: 圓角 7">
            <a:extLst>
              <a:ext uri="{FF2B5EF4-FFF2-40B4-BE49-F238E27FC236}">
                <a16:creationId xmlns:a16="http://schemas.microsoft.com/office/drawing/2014/main" id="{28830204-F6AE-81FD-AC81-A4D6DC983AAB}"/>
              </a:ext>
            </a:extLst>
          </p:cNvPr>
          <p:cNvSpPr/>
          <p:nvPr/>
        </p:nvSpPr>
        <p:spPr>
          <a:xfrm>
            <a:off x="5176421" y="7916367"/>
            <a:ext cx="2651957" cy="276882"/>
          </a:xfrm>
          <a:prstGeom prst="roundRect">
            <a:avLst/>
          </a:prstGeom>
          <a:noFill/>
          <a:ln w="38100">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語音泡泡: 圓角矩形 8">
            <a:extLst>
              <a:ext uri="{FF2B5EF4-FFF2-40B4-BE49-F238E27FC236}">
                <a16:creationId xmlns:a16="http://schemas.microsoft.com/office/drawing/2014/main" id="{3561D647-FA80-6A7B-038B-9956DC86C505}"/>
              </a:ext>
            </a:extLst>
          </p:cNvPr>
          <p:cNvSpPr/>
          <p:nvPr/>
        </p:nvSpPr>
        <p:spPr>
          <a:xfrm>
            <a:off x="6527156" y="5901033"/>
            <a:ext cx="5818739" cy="578224"/>
          </a:xfrm>
          <a:prstGeom prst="wedgeRoundRectCallout">
            <a:avLst>
              <a:gd name="adj1" fmla="val -43179"/>
              <a:gd name="adj2" fmla="val 218967"/>
              <a:gd name="adj3" fmla="val 16667"/>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r>
              <a:rPr lang="en-US" altLang="zh-TW" sz="1800" dirty="0"/>
              <a:t>11. Add It and commit again.</a:t>
            </a:r>
          </a:p>
        </p:txBody>
      </p:sp>
    </p:spTree>
    <p:extLst>
      <p:ext uri="{BB962C8B-B14F-4D97-AF65-F5344CB8AC3E}">
        <p14:creationId xmlns:p14="http://schemas.microsoft.com/office/powerpoint/2010/main" val="24229414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DCBEE5BD-BCD0-29E9-282E-988E8AF91252}"/>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31</a:t>
            </a:fld>
            <a:endParaRPr lang="en-US"/>
          </a:p>
        </p:txBody>
      </p:sp>
      <p:pic>
        <p:nvPicPr>
          <p:cNvPr id="6" name="圖片 5" descr="一張含有 文字, 電子產品, 螢幕擷取畫面, 軟體 的圖片&#10;&#10;AI 產生的內容可能不正確。">
            <a:extLst>
              <a:ext uri="{FF2B5EF4-FFF2-40B4-BE49-F238E27FC236}">
                <a16:creationId xmlns:a16="http://schemas.microsoft.com/office/drawing/2014/main" id="{CDD19D93-04F4-03FB-0F4E-BB3D03F3E95A}"/>
              </a:ext>
            </a:extLst>
          </p:cNvPr>
          <p:cNvPicPr>
            <a:picLocks noChangeAspect="1"/>
          </p:cNvPicPr>
          <p:nvPr/>
        </p:nvPicPr>
        <p:blipFill>
          <a:blip r:embed="rId2"/>
          <a:stretch>
            <a:fillRect/>
          </a:stretch>
        </p:blipFill>
        <p:spPr>
          <a:xfrm>
            <a:off x="991449" y="1233897"/>
            <a:ext cx="11377706" cy="6493148"/>
          </a:xfrm>
          <a:prstGeom prst="rect">
            <a:avLst/>
          </a:prstGeom>
        </p:spPr>
      </p:pic>
      <p:sp>
        <p:nvSpPr>
          <p:cNvPr id="7" name="語音泡泡: 圓角矩形 6">
            <a:extLst>
              <a:ext uri="{FF2B5EF4-FFF2-40B4-BE49-F238E27FC236}">
                <a16:creationId xmlns:a16="http://schemas.microsoft.com/office/drawing/2014/main" id="{EFF9F300-C9D3-2EE7-9489-0EC80E6D9D24}"/>
              </a:ext>
            </a:extLst>
          </p:cNvPr>
          <p:cNvSpPr/>
          <p:nvPr/>
        </p:nvSpPr>
        <p:spPr>
          <a:xfrm>
            <a:off x="4778833" y="3740882"/>
            <a:ext cx="5818739" cy="578224"/>
          </a:xfrm>
          <a:prstGeom prst="wedgeRoundRectCallout">
            <a:avLst>
              <a:gd name="adj1" fmla="val -42716"/>
              <a:gd name="adj2" fmla="val 172455"/>
              <a:gd name="adj3" fmla="val 16667"/>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r>
              <a:rPr lang="en-US" altLang="zh-TW" sz="1800" dirty="0"/>
              <a:t>10.Use the ‘’git log’’ command to view your versions.</a:t>
            </a:r>
          </a:p>
        </p:txBody>
      </p:sp>
      <p:sp>
        <p:nvSpPr>
          <p:cNvPr id="8" name="矩形: 圓角 7">
            <a:extLst>
              <a:ext uri="{FF2B5EF4-FFF2-40B4-BE49-F238E27FC236}">
                <a16:creationId xmlns:a16="http://schemas.microsoft.com/office/drawing/2014/main" id="{42212126-F51A-B30B-E956-9251CAFB1A74}"/>
              </a:ext>
            </a:extLst>
          </p:cNvPr>
          <p:cNvSpPr/>
          <p:nvPr/>
        </p:nvSpPr>
        <p:spPr>
          <a:xfrm>
            <a:off x="4183342" y="4890249"/>
            <a:ext cx="993776" cy="259976"/>
          </a:xfrm>
          <a:prstGeom prst="roundRect">
            <a:avLst/>
          </a:prstGeom>
          <a:noFill/>
          <a:ln w="38100">
            <a:solidFill>
              <a:schemeClr val="accent5"/>
            </a:solid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zh-TW" altLang="en-US"/>
          </a:p>
        </p:txBody>
      </p:sp>
      <p:sp>
        <p:nvSpPr>
          <p:cNvPr id="9" name="矩形: 圓角 8">
            <a:extLst>
              <a:ext uri="{FF2B5EF4-FFF2-40B4-BE49-F238E27FC236}">
                <a16:creationId xmlns:a16="http://schemas.microsoft.com/office/drawing/2014/main" id="{78116A2B-E059-5D53-C073-86FBF07260E6}"/>
              </a:ext>
            </a:extLst>
          </p:cNvPr>
          <p:cNvSpPr/>
          <p:nvPr/>
        </p:nvSpPr>
        <p:spPr>
          <a:xfrm>
            <a:off x="6044826" y="5080840"/>
            <a:ext cx="457574" cy="259976"/>
          </a:xfrm>
          <a:prstGeom prst="roundRect">
            <a:avLst/>
          </a:prstGeom>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TW" altLang="en-US"/>
          </a:p>
        </p:txBody>
      </p:sp>
      <p:sp>
        <p:nvSpPr>
          <p:cNvPr id="10" name="矩形: 圓角 9">
            <a:extLst>
              <a:ext uri="{FF2B5EF4-FFF2-40B4-BE49-F238E27FC236}">
                <a16:creationId xmlns:a16="http://schemas.microsoft.com/office/drawing/2014/main" id="{3E917130-4E39-5B18-7C10-62E1349E00E0}"/>
              </a:ext>
            </a:extLst>
          </p:cNvPr>
          <p:cNvSpPr/>
          <p:nvPr/>
        </p:nvSpPr>
        <p:spPr>
          <a:xfrm>
            <a:off x="6788895" y="5080840"/>
            <a:ext cx="849033" cy="259976"/>
          </a:xfrm>
          <a:prstGeom prst="roundRect">
            <a:avLst/>
          </a:prstGeom>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TW" altLang="en-US"/>
          </a:p>
        </p:txBody>
      </p:sp>
      <p:sp>
        <p:nvSpPr>
          <p:cNvPr id="12" name="語音泡泡: 圓角矩形 11">
            <a:extLst>
              <a:ext uri="{FF2B5EF4-FFF2-40B4-BE49-F238E27FC236}">
                <a16:creationId xmlns:a16="http://schemas.microsoft.com/office/drawing/2014/main" id="{95948BB3-0131-3DD8-D196-EDA7B1DCAB8B}"/>
              </a:ext>
            </a:extLst>
          </p:cNvPr>
          <p:cNvSpPr/>
          <p:nvPr/>
        </p:nvSpPr>
        <p:spPr>
          <a:xfrm>
            <a:off x="6044826" y="6825654"/>
            <a:ext cx="5818739" cy="2207732"/>
          </a:xfrm>
          <a:prstGeom prst="wedgeRoundRectCallout">
            <a:avLst>
              <a:gd name="adj1" fmla="val -30699"/>
              <a:gd name="adj2" fmla="val -108117"/>
              <a:gd name="adj3" fmla="val 16667"/>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r>
              <a:rPr lang="en-US" altLang="zh-TW" sz="1800" b="1" dirty="0"/>
              <a:t>Head</a:t>
            </a:r>
            <a:r>
              <a:rPr lang="en-US" altLang="zh-TW" sz="1800" dirty="0"/>
              <a:t>: </a:t>
            </a:r>
          </a:p>
          <a:p>
            <a:r>
              <a:rPr lang="en-US" altLang="zh-TW" sz="1800" dirty="0"/>
              <a:t>A reference to where you are currently working on.</a:t>
            </a:r>
          </a:p>
          <a:p>
            <a:endParaRPr lang="en-US" altLang="zh-TW" sz="1800" dirty="0"/>
          </a:p>
          <a:p>
            <a:r>
              <a:rPr lang="en-US" altLang="zh-TW" sz="1800" b="1" dirty="0"/>
              <a:t>Master</a:t>
            </a:r>
            <a:r>
              <a:rPr lang="en-US" altLang="zh-TW" sz="1800" dirty="0"/>
              <a:t>: </a:t>
            </a:r>
          </a:p>
          <a:p>
            <a:r>
              <a:rPr lang="en-US" altLang="zh-TW" sz="1800" dirty="0"/>
              <a:t>The default branch in a Git repository, typically where the final, stable version of the project is maintained.</a:t>
            </a:r>
          </a:p>
        </p:txBody>
      </p:sp>
    </p:spTree>
    <p:extLst>
      <p:ext uri="{BB962C8B-B14F-4D97-AF65-F5344CB8AC3E}">
        <p14:creationId xmlns:p14="http://schemas.microsoft.com/office/powerpoint/2010/main" val="181993300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圖片 12" descr="一張含有 文字, 螢幕擷取畫面, 字型, 軟體 的圖片&#10;&#10;AI 產生的內容可能不正確。">
            <a:extLst>
              <a:ext uri="{FF2B5EF4-FFF2-40B4-BE49-F238E27FC236}">
                <a16:creationId xmlns:a16="http://schemas.microsoft.com/office/drawing/2014/main" id="{914B8EA3-E3BA-174F-FF8A-1317C9CB9782}"/>
              </a:ext>
            </a:extLst>
          </p:cNvPr>
          <p:cNvPicPr>
            <a:picLocks noChangeAspect="1"/>
          </p:cNvPicPr>
          <p:nvPr/>
        </p:nvPicPr>
        <p:blipFill>
          <a:blip r:embed="rId2"/>
          <a:srcRect/>
          <a:stretch/>
        </p:blipFill>
        <p:spPr>
          <a:xfrm>
            <a:off x="370248" y="519040"/>
            <a:ext cx="11496327" cy="6552343"/>
          </a:xfrm>
          <a:prstGeom prst="rect">
            <a:avLst/>
          </a:prstGeom>
        </p:spPr>
      </p:pic>
      <p:sp>
        <p:nvSpPr>
          <p:cNvPr id="2" name="投影片編號版面配置區 1">
            <a:extLst>
              <a:ext uri="{FF2B5EF4-FFF2-40B4-BE49-F238E27FC236}">
                <a16:creationId xmlns:a16="http://schemas.microsoft.com/office/drawing/2014/main" id="{19341F20-DAED-1396-21F3-D7E1FBFA6CA6}"/>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32</a:t>
            </a:fld>
            <a:endParaRPr lang="en-US"/>
          </a:p>
        </p:txBody>
      </p:sp>
      <p:pic>
        <p:nvPicPr>
          <p:cNvPr id="6" name="圖片 5" descr="一張含有 文字, 螢幕擷取畫面, 軟體, 陳列 的圖片&#10;&#10;AI 產生的內容可能不正確。">
            <a:extLst>
              <a:ext uri="{FF2B5EF4-FFF2-40B4-BE49-F238E27FC236}">
                <a16:creationId xmlns:a16="http://schemas.microsoft.com/office/drawing/2014/main" id="{DE50FB24-F778-CC35-8FEF-9F198F73A416}"/>
              </a:ext>
            </a:extLst>
          </p:cNvPr>
          <p:cNvPicPr>
            <a:picLocks noChangeAspect="1"/>
          </p:cNvPicPr>
          <p:nvPr/>
        </p:nvPicPr>
        <p:blipFill>
          <a:blip r:embed="rId3"/>
          <a:stretch>
            <a:fillRect/>
          </a:stretch>
        </p:blipFill>
        <p:spPr>
          <a:xfrm>
            <a:off x="4107907" y="5410295"/>
            <a:ext cx="7718654" cy="5852725"/>
          </a:xfrm>
          <a:prstGeom prst="rect">
            <a:avLst/>
          </a:prstGeom>
        </p:spPr>
      </p:pic>
      <p:sp>
        <p:nvSpPr>
          <p:cNvPr id="7" name="語音泡泡: 圓角矩形 6">
            <a:extLst>
              <a:ext uri="{FF2B5EF4-FFF2-40B4-BE49-F238E27FC236}">
                <a16:creationId xmlns:a16="http://schemas.microsoft.com/office/drawing/2014/main" id="{68A8B917-3198-A330-E473-96C8A8C30734}"/>
              </a:ext>
            </a:extLst>
          </p:cNvPr>
          <p:cNvSpPr/>
          <p:nvPr/>
        </p:nvSpPr>
        <p:spPr>
          <a:xfrm>
            <a:off x="7402436" y="2812571"/>
            <a:ext cx="5818739" cy="578224"/>
          </a:xfrm>
          <a:prstGeom prst="wedgeRoundRectCallout">
            <a:avLst>
              <a:gd name="adj1" fmla="val -43179"/>
              <a:gd name="adj2" fmla="val 218967"/>
              <a:gd name="adj3" fmla="val 16667"/>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r>
              <a:rPr lang="en-US" altLang="zh-TW" sz="1800" dirty="0"/>
              <a:t>11. Go to specific version with the ‘’git checkout’’ command and version ID</a:t>
            </a:r>
          </a:p>
        </p:txBody>
      </p:sp>
      <p:sp>
        <p:nvSpPr>
          <p:cNvPr id="9" name="矩形: 圓角 8">
            <a:extLst>
              <a:ext uri="{FF2B5EF4-FFF2-40B4-BE49-F238E27FC236}">
                <a16:creationId xmlns:a16="http://schemas.microsoft.com/office/drawing/2014/main" id="{CB81E4B9-9B5E-00F3-B742-742DAB7B0DF5}"/>
              </a:ext>
            </a:extLst>
          </p:cNvPr>
          <p:cNvSpPr/>
          <p:nvPr/>
        </p:nvSpPr>
        <p:spPr>
          <a:xfrm>
            <a:off x="4107907" y="4529644"/>
            <a:ext cx="1580199" cy="309283"/>
          </a:xfrm>
          <a:prstGeom prst="roundRect">
            <a:avLst/>
          </a:prstGeom>
          <a:noFill/>
          <a:ln w="38100">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矩形: 圓角 9">
            <a:extLst>
              <a:ext uri="{FF2B5EF4-FFF2-40B4-BE49-F238E27FC236}">
                <a16:creationId xmlns:a16="http://schemas.microsoft.com/office/drawing/2014/main" id="{DD03025D-CFD8-C0A0-9180-08F75AD6B62D}"/>
              </a:ext>
            </a:extLst>
          </p:cNvPr>
          <p:cNvSpPr/>
          <p:nvPr/>
        </p:nvSpPr>
        <p:spPr>
          <a:xfrm>
            <a:off x="1175225" y="3101683"/>
            <a:ext cx="4943187" cy="309283"/>
          </a:xfrm>
          <a:prstGeom prst="roundRect">
            <a:avLst/>
          </a:prstGeom>
          <a:noFill/>
          <a:ln w="38100">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矩形: 圓角 10">
            <a:extLst>
              <a:ext uri="{FF2B5EF4-FFF2-40B4-BE49-F238E27FC236}">
                <a16:creationId xmlns:a16="http://schemas.microsoft.com/office/drawing/2014/main" id="{2F6568E6-530C-95D9-178A-9A52C42A3CFD}"/>
              </a:ext>
            </a:extLst>
          </p:cNvPr>
          <p:cNvSpPr/>
          <p:nvPr/>
        </p:nvSpPr>
        <p:spPr>
          <a:xfrm>
            <a:off x="5795683" y="4529643"/>
            <a:ext cx="4840941" cy="309283"/>
          </a:xfrm>
          <a:prstGeom prst="roundRect">
            <a:avLst/>
          </a:prstGeom>
          <a:noFill/>
          <a:ln w="38100">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文字方塊 13">
            <a:extLst>
              <a:ext uri="{FF2B5EF4-FFF2-40B4-BE49-F238E27FC236}">
                <a16:creationId xmlns:a16="http://schemas.microsoft.com/office/drawing/2014/main" id="{63CEFD89-9991-EABD-639F-22E2BF807732}"/>
              </a:ext>
            </a:extLst>
          </p:cNvPr>
          <p:cNvSpPr txBox="1"/>
          <p:nvPr/>
        </p:nvSpPr>
        <p:spPr>
          <a:xfrm>
            <a:off x="2519992" y="2716654"/>
            <a:ext cx="2138082" cy="400110"/>
          </a:xfrm>
          <a:prstGeom prst="rect">
            <a:avLst/>
          </a:prstGeom>
          <a:noFill/>
        </p:spPr>
        <p:txBody>
          <a:bodyPr wrap="square" rtlCol="0">
            <a:spAutoFit/>
          </a:bodyPr>
          <a:lstStyle/>
          <a:p>
            <a:r>
              <a:rPr lang="en-US" altLang="zh-TW" sz="2000" dirty="0">
                <a:solidFill>
                  <a:schemeClr val="accent5"/>
                </a:solidFill>
              </a:rPr>
              <a:t>Version ID</a:t>
            </a:r>
            <a:endParaRPr lang="zh-TW" altLang="en-US" sz="2000" dirty="0">
              <a:solidFill>
                <a:schemeClr val="accent5"/>
              </a:solidFill>
            </a:endParaRPr>
          </a:p>
        </p:txBody>
      </p:sp>
      <p:sp>
        <p:nvSpPr>
          <p:cNvPr id="15" name="語音泡泡: 圓角矩形 14">
            <a:extLst>
              <a:ext uri="{FF2B5EF4-FFF2-40B4-BE49-F238E27FC236}">
                <a16:creationId xmlns:a16="http://schemas.microsoft.com/office/drawing/2014/main" id="{1706618E-4EC2-2480-92C5-20DA59F90A07}"/>
              </a:ext>
            </a:extLst>
          </p:cNvPr>
          <p:cNvSpPr/>
          <p:nvPr/>
        </p:nvSpPr>
        <p:spPr>
          <a:xfrm>
            <a:off x="5470542" y="7071383"/>
            <a:ext cx="5818739" cy="578224"/>
          </a:xfrm>
          <a:prstGeom prst="wedgeRoundRectCallout">
            <a:avLst>
              <a:gd name="adj1" fmla="val -35322"/>
              <a:gd name="adj2" fmla="val -136847"/>
              <a:gd name="adj3" fmla="val 16667"/>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r>
              <a:rPr lang="en-US" altLang="zh-TW" sz="1800" dirty="0"/>
              <a:t>12. Reopen the HelloGit.txt find yourself back to version 1 ! </a:t>
            </a:r>
          </a:p>
        </p:txBody>
      </p:sp>
    </p:spTree>
    <p:extLst>
      <p:ext uri="{BB962C8B-B14F-4D97-AF65-F5344CB8AC3E}">
        <p14:creationId xmlns:p14="http://schemas.microsoft.com/office/powerpoint/2010/main" val="103229876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E421BB18-043C-A99A-F0A5-FE5BAF6EA25C}"/>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33</a:t>
            </a:fld>
            <a:endParaRPr lang="en-US"/>
          </a:p>
        </p:txBody>
      </p:sp>
      <p:pic>
        <p:nvPicPr>
          <p:cNvPr id="4" name="圖片 3" descr="一張含有 文字, 螢幕擷取畫面, 軟體 的圖片&#10;&#10;AI 產生的內容可能不正確。">
            <a:extLst>
              <a:ext uri="{FF2B5EF4-FFF2-40B4-BE49-F238E27FC236}">
                <a16:creationId xmlns:a16="http://schemas.microsoft.com/office/drawing/2014/main" id="{8DEC8C68-9735-5778-44CF-02B682AD6D34}"/>
              </a:ext>
            </a:extLst>
          </p:cNvPr>
          <p:cNvPicPr>
            <a:picLocks noChangeAspect="1"/>
          </p:cNvPicPr>
          <p:nvPr/>
        </p:nvPicPr>
        <p:blipFill>
          <a:blip r:embed="rId2"/>
          <a:stretch>
            <a:fillRect/>
          </a:stretch>
        </p:blipFill>
        <p:spPr>
          <a:xfrm>
            <a:off x="735003" y="1133392"/>
            <a:ext cx="11153590" cy="7083406"/>
          </a:xfrm>
          <a:prstGeom prst="rect">
            <a:avLst/>
          </a:prstGeom>
        </p:spPr>
      </p:pic>
    </p:spTree>
    <p:extLst>
      <p:ext uri="{BB962C8B-B14F-4D97-AF65-F5344CB8AC3E}">
        <p14:creationId xmlns:p14="http://schemas.microsoft.com/office/powerpoint/2010/main" val="353065306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103FC7AF-FCBB-B865-597A-A923707A02E4}"/>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34</a:t>
            </a:fld>
            <a:endParaRPr lang="en-US"/>
          </a:p>
        </p:txBody>
      </p:sp>
      <p:pic>
        <p:nvPicPr>
          <p:cNvPr id="4" name="圖片 3" descr="一張含有 文字, 螢幕擷取畫面, 軟體 的圖片&#10;&#10;AI 產生的內容可能不正確。">
            <a:extLst>
              <a:ext uri="{FF2B5EF4-FFF2-40B4-BE49-F238E27FC236}">
                <a16:creationId xmlns:a16="http://schemas.microsoft.com/office/drawing/2014/main" id="{A630A1BA-7330-A318-9FB8-F6F7935FCE4E}"/>
              </a:ext>
            </a:extLst>
          </p:cNvPr>
          <p:cNvPicPr>
            <a:picLocks noChangeAspect="1"/>
          </p:cNvPicPr>
          <p:nvPr/>
        </p:nvPicPr>
        <p:blipFill>
          <a:blip r:embed="rId2"/>
          <a:srcRect b="247"/>
          <a:stretch/>
        </p:blipFill>
        <p:spPr>
          <a:xfrm>
            <a:off x="363071" y="726695"/>
            <a:ext cx="9474946" cy="6619881"/>
          </a:xfrm>
          <a:prstGeom prst="rect">
            <a:avLst/>
          </a:prstGeom>
        </p:spPr>
      </p:pic>
      <p:pic>
        <p:nvPicPr>
          <p:cNvPr id="6" name="圖片 5" descr="一張含有 文字, 螢幕擷取畫面, 軟體, 多媒體軟體 的圖片&#10;&#10;AI 產生的內容可能不正確。">
            <a:extLst>
              <a:ext uri="{FF2B5EF4-FFF2-40B4-BE49-F238E27FC236}">
                <a16:creationId xmlns:a16="http://schemas.microsoft.com/office/drawing/2014/main" id="{C40DA4A9-C63A-8930-4555-8A6252DB285C}"/>
              </a:ext>
            </a:extLst>
          </p:cNvPr>
          <p:cNvPicPr>
            <a:picLocks noChangeAspect="1"/>
          </p:cNvPicPr>
          <p:nvPr/>
        </p:nvPicPr>
        <p:blipFill>
          <a:blip r:embed="rId3"/>
          <a:stretch>
            <a:fillRect/>
          </a:stretch>
        </p:blipFill>
        <p:spPr>
          <a:xfrm>
            <a:off x="7422235" y="4036635"/>
            <a:ext cx="6763716" cy="4789639"/>
          </a:xfrm>
          <a:prstGeom prst="rect">
            <a:avLst/>
          </a:prstGeom>
        </p:spPr>
      </p:pic>
      <p:sp>
        <p:nvSpPr>
          <p:cNvPr id="7" name="矩形: 圓角 6">
            <a:extLst>
              <a:ext uri="{FF2B5EF4-FFF2-40B4-BE49-F238E27FC236}">
                <a16:creationId xmlns:a16="http://schemas.microsoft.com/office/drawing/2014/main" id="{815C63B7-EB32-D693-80BB-D3061FE13319}"/>
              </a:ext>
            </a:extLst>
          </p:cNvPr>
          <p:cNvSpPr/>
          <p:nvPr/>
        </p:nvSpPr>
        <p:spPr>
          <a:xfrm>
            <a:off x="5446059" y="1223960"/>
            <a:ext cx="865739" cy="228600"/>
          </a:xfrm>
          <a:prstGeom prst="roundRect">
            <a:avLst/>
          </a:prstGeom>
          <a:noFill/>
          <a:ln w="38100">
            <a:solidFill>
              <a:schemeClr val="accent6"/>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zh-TW" altLang="en-US"/>
          </a:p>
        </p:txBody>
      </p:sp>
      <p:sp>
        <p:nvSpPr>
          <p:cNvPr id="8" name="矩形: 圓角 7">
            <a:extLst>
              <a:ext uri="{FF2B5EF4-FFF2-40B4-BE49-F238E27FC236}">
                <a16:creationId xmlns:a16="http://schemas.microsoft.com/office/drawing/2014/main" id="{A558D48A-8035-6E34-3C0A-311D9D000636}"/>
              </a:ext>
            </a:extLst>
          </p:cNvPr>
          <p:cNvSpPr/>
          <p:nvPr/>
        </p:nvSpPr>
        <p:spPr>
          <a:xfrm>
            <a:off x="5446059" y="2433028"/>
            <a:ext cx="726142" cy="228600"/>
          </a:xfrm>
          <a:prstGeom prst="roundRect">
            <a:avLst/>
          </a:prstGeom>
          <a:noFill/>
          <a:ln w="38100">
            <a:solidFill>
              <a:schemeClr val="accent6"/>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zh-TW" altLang="en-US"/>
          </a:p>
        </p:txBody>
      </p:sp>
      <p:sp>
        <p:nvSpPr>
          <p:cNvPr id="9" name="語音泡泡: 圓角矩形 8">
            <a:extLst>
              <a:ext uri="{FF2B5EF4-FFF2-40B4-BE49-F238E27FC236}">
                <a16:creationId xmlns:a16="http://schemas.microsoft.com/office/drawing/2014/main" id="{35DB4BBF-C4A3-7FEC-FF54-CD3907E1D48B}"/>
              </a:ext>
            </a:extLst>
          </p:cNvPr>
          <p:cNvSpPr/>
          <p:nvPr/>
        </p:nvSpPr>
        <p:spPr>
          <a:xfrm>
            <a:off x="6502400" y="2006528"/>
            <a:ext cx="5818739" cy="1081599"/>
          </a:xfrm>
          <a:prstGeom prst="wedgeRoundRectCallout">
            <a:avLst>
              <a:gd name="adj1" fmla="val -63285"/>
              <a:gd name="adj2" fmla="val 109444"/>
              <a:gd name="adj3" fmla="val 16667"/>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r>
              <a:rPr lang="en-US" altLang="zh-TW" sz="1800" dirty="0"/>
              <a:t>13. Use the “git checkout master” command to go back to the final </a:t>
            </a:r>
            <a:r>
              <a:rPr lang="en-US" altLang="zh-TW" sz="1800" dirty="0" err="1"/>
              <a:t>vesion</a:t>
            </a:r>
            <a:r>
              <a:rPr lang="en-US" altLang="zh-TW" sz="1800" dirty="0"/>
              <a:t> of your project </a:t>
            </a:r>
          </a:p>
        </p:txBody>
      </p:sp>
      <p:sp>
        <p:nvSpPr>
          <p:cNvPr id="10" name="矩形: 圓角 9">
            <a:extLst>
              <a:ext uri="{FF2B5EF4-FFF2-40B4-BE49-F238E27FC236}">
                <a16:creationId xmlns:a16="http://schemas.microsoft.com/office/drawing/2014/main" id="{BBBD2C16-3CDC-FAAA-A5C4-A59D854A1CB4}"/>
              </a:ext>
            </a:extLst>
          </p:cNvPr>
          <p:cNvSpPr/>
          <p:nvPr/>
        </p:nvSpPr>
        <p:spPr>
          <a:xfrm>
            <a:off x="5376260" y="4661202"/>
            <a:ext cx="1710340" cy="228600"/>
          </a:xfrm>
          <a:prstGeom prst="roundRect">
            <a:avLst/>
          </a:prstGeom>
          <a:noFill/>
          <a:ln w="38100">
            <a:solidFill>
              <a:schemeClr val="accent6"/>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zh-TW" altLang="en-US"/>
          </a:p>
        </p:txBody>
      </p:sp>
      <p:sp>
        <p:nvSpPr>
          <p:cNvPr id="11" name="語音泡泡: 圓角矩形 10">
            <a:extLst>
              <a:ext uri="{FF2B5EF4-FFF2-40B4-BE49-F238E27FC236}">
                <a16:creationId xmlns:a16="http://schemas.microsoft.com/office/drawing/2014/main" id="{28243DF6-571D-2D59-BDD1-229E1D9828CE}"/>
              </a:ext>
            </a:extLst>
          </p:cNvPr>
          <p:cNvSpPr/>
          <p:nvPr/>
        </p:nvSpPr>
        <p:spPr>
          <a:xfrm>
            <a:off x="4985354" y="6216952"/>
            <a:ext cx="5818739" cy="578224"/>
          </a:xfrm>
          <a:prstGeom prst="wedgeRoundRectCallout">
            <a:avLst>
              <a:gd name="adj1" fmla="val 7662"/>
              <a:gd name="adj2" fmla="val -208939"/>
              <a:gd name="adj3" fmla="val 16667"/>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r>
              <a:rPr lang="en-US" altLang="zh-TW" sz="1800" dirty="0"/>
              <a:t>14. Reopen the HelloGit.txt again. Back to the </a:t>
            </a:r>
            <a:r>
              <a:rPr lang="en-US" altLang="zh-TW" sz="1800" dirty="0" err="1"/>
              <a:t>lastest</a:t>
            </a:r>
            <a:r>
              <a:rPr lang="en-US" altLang="zh-TW" sz="1800" dirty="0"/>
              <a:t> version.</a:t>
            </a:r>
          </a:p>
        </p:txBody>
      </p:sp>
    </p:spTree>
    <p:extLst>
      <p:ext uri="{BB962C8B-B14F-4D97-AF65-F5344CB8AC3E}">
        <p14:creationId xmlns:p14="http://schemas.microsoft.com/office/powerpoint/2010/main" val="163126572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10">
          <a:extLst>
            <a:ext uri="{FF2B5EF4-FFF2-40B4-BE49-F238E27FC236}">
              <a16:creationId xmlns:a16="http://schemas.microsoft.com/office/drawing/2014/main" id="{DB586493-4CCC-BCD9-B00A-535220E46D06}"/>
            </a:ext>
          </a:extLst>
        </p:cNvPr>
        <p:cNvGrpSpPr/>
        <p:nvPr/>
      </p:nvGrpSpPr>
      <p:grpSpPr>
        <a:xfrm>
          <a:off x="0" y="0"/>
          <a:ext cx="0" cy="0"/>
          <a:chOff x="0" y="0"/>
          <a:chExt cx="0" cy="0"/>
        </a:xfrm>
      </p:grpSpPr>
      <p:sp>
        <p:nvSpPr>
          <p:cNvPr id="411" name="Google Shape;411;p36">
            <a:extLst>
              <a:ext uri="{FF2B5EF4-FFF2-40B4-BE49-F238E27FC236}">
                <a16:creationId xmlns:a16="http://schemas.microsoft.com/office/drawing/2014/main" id="{4FACF90E-7DFC-44E4-616B-36CBFCEBD859}"/>
              </a:ext>
            </a:extLst>
          </p:cNvPr>
          <p:cNvSpPr txBox="1">
            <a:spLocks noGrp="1"/>
          </p:cNvSpPr>
          <p:nvPr>
            <p:ph type="body" idx="1"/>
          </p:nvPr>
        </p:nvSpPr>
        <p:spPr>
          <a:xfrm>
            <a:off x="1054100" y="2057399"/>
            <a:ext cx="6009681" cy="5638802"/>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000000"/>
              </a:buClr>
              <a:buSzPts val="8000"/>
              <a:buFont typeface="Avenir"/>
              <a:buNone/>
            </a:pPr>
            <a:r>
              <a:rPr lang="en-US" sz="8000">
                <a:latin typeface="Avenir"/>
                <a:ea typeface="Avenir"/>
                <a:cs typeface="Avenir"/>
                <a:sym typeface="Avenir"/>
              </a:rPr>
              <a:t>LIFE IS </a:t>
            </a:r>
            <a:endParaRPr/>
          </a:p>
          <a:p>
            <a:pPr marL="0" lvl="0" indent="0" algn="l" rtl="0">
              <a:lnSpc>
                <a:spcPct val="100000"/>
              </a:lnSpc>
              <a:spcBef>
                <a:spcPts val="0"/>
              </a:spcBef>
              <a:spcAft>
                <a:spcPts val="0"/>
              </a:spcAft>
              <a:buClr>
                <a:srgbClr val="000000"/>
              </a:buClr>
              <a:buSzPts val="8000"/>
              <a:buFont typeface="Avenir"/>
              <a:buNone/>
            </a:pPr>
            <a:r>
              <a:rPr lang="en-US" sz="8000">
                <a:latin typeface="Avenir"/>
                <a:ea typeface="Avenir"/>
                <a:cs typeface="Avenir"/>
                <a:sym typeface="Avenir"/>
              </a:rPr>
              <a:t>TOO SHORT</a:t>
            </a:r>
            <a:endParaRPr/>
          </a:p>
          <a:p>
            <a:pPr marL="0" lvl="0" indent="0" algn="l" rtl="0">
              <a:lnSpc>
                <a:spcPct val="100000"/>
              </a:lnSpc>
              <a:spcBef>
                <a:spcPts val="0"/>
              </a:spcBef>
              <a:spcAft>
                <a:spcPts val="0"/>
              </a:spcAft>
              <a:buClr>
                <a:srgbClr val="000000"/>
              </a:buClr>
              <a:buSzPts val="8000"/>
              <a:buFont typeface="Avenir"/>
              <a:buNone/>
            </a:pPr>
            <a:r>
              <a:rPr lang="en-US" sz="8000">
                <a:latin typeface="Avenir"/>
                <a:ea typeface="Avenir"/>
                <a:cs typeface="Avenir"/>
                <a:sym typeface="Avenir"/>
              </a:rPr>
              <a:t>TO TYPE THAT</a:t>
            </a:r>
            <a:endParaRPr/>
          </a:p>
          <a:p>
            <a:pPr marL="0" lvl="0" indent="0" algn="l" rtl="0">
              <a:lnSpc>
                <a:spcPct val="100000"/>
              </a:lnSpc>
              <a:spcBef>
                <a:spcPts val="0"/>
              </a:spcBef>
              <a:spcAft>
                <a:spcPts val="0"/>
              </a:spcAft>
              <a:buClr>
                <a:srgbClr val="000000"/>
              </a:buClr>
              <a:buSzPts val="8000"/>
              <a:buFont typeface="Avenir"/>
              <a:buNone/>
            </a:pPr>
            <a:r>
              <a:rPr lang="en-US" sz="8000">
                <a:latin typeface="Avenir"/>
                <a:ea typeface="Avenir"/>
                <a:cs typeface="Avenir"/>
                <a:sym typeface="Avenir"/>
              </a:rPr>
              <a:t>VERSION ID</a:t>
            </a:r>
            <a:r>
              <a:rPr lang="en-US" i="1"/>
              <a:t>!</a:t>
            </a:r>
            <a:endParaRPr/>
          </a:p>
        </p:txBody>
      </p:sp>
      <p:sp>
        <p:nvSpPr>
          <p:cNvPr id="412" name="Google Shape;412;p36">
            <a:extLst>
              <a:ext uri="{FF2B5EF4-FFF2-40B4-BE49-F238E27FC236}">
                <a16:creationId xmlns:a16="http://schemas.microsoft.com/office/drawing/2014/main" id="{00CDB46D-34CB-11E8-1EAE-4D02C838C7D6}"/>
              </a:ext>
            </a:extLst>
          </p:cNvPr>
          <p:cNvSpPr txBox="1"/>
          <p:nvPr/>
        </p:nvSpPr>
        <p:spPr>
          <a:xfrm>
            <a:off x="3903526" y="8379909"/>
            <a:ext cx="8892600" cy="872100"/>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A6AAA9"/>
              </a:buClr>
              <a:buSzPts val="5000"/>
              <a:buFont typeface="Arial"/>
              <a:buNone/>
            </a:pPr>
            <a:r>
              <a:rPr lang="en-US" sz="5000" b="0" i="0" u="none" strike="noStrike" cap="none">
                <a:solidFill>
                  <a:srgbClr val="A6AAA9"/>
                </a:solidFill>
                <a:latin typeface="Arial"/>
                <a:ea typeface="Arial"/>
                <a:cs typeface="Arial"/>
                <a:sym typeface="Arial"/>
              </a:rPr>
              <a:t>which is 40 characters long…</a:t>
            </a:r>
            <a:endParaRPr sz="1400" b="0" i="0" u="none" strike="noStrike" cap="none">
              <a:solidFill>
                <a:srgbClr val="000000"/>
              </a:solidFill>
              <a:latin typeface="Arial"/>
              <a:ea typeface="Arial"/>
              <a:cs typeface="Arial"/>
              <a:sym typeface="Arial"/>
            </a:endParaRPr>
          </a:p>
        </p:txBody>
      </p:sp>
      <p:sp>
        <p:nvSpPr>
          <p:cNvPr id="413" name="Google Shape;413;p36">
            <a:extLst>
              <a:ext uri="{FF2B5EF4-FFF2-40B4-BE49-F238E27FC236}">
                <a16:creationId xmlns:a16="http://schemas.microsoft.com/office/drawing/2014/main" id="{1A95C86E-A234-2060-3C7F-734BEB3B085F}"/>
              </a:ext>
            </a:extLst>
          </p:cNvPr>
          <p:cNvSpPr txBox="1">
            <a:spLocks noGrp="1"/>
          </p:cNvSpPr>
          <p:nvPr>
            <p:ph type="sldNum" idx="12"/>
          </p:nvPr>
        </p:nvSpPr>
        <p:spPr>
          <a:xfrm>
            <a:off x="6311798" y="9251950"/>
            <a:ext cx="368504" cy="381000"/>
          </a:xfrm>
          <a:prstGeom prst="rect">
            <a:avLst/>
          </a:prstGeom>
          <a:noFill/>
          <a:ln>
            <a:noFill/>
          </a:ln>
        </p:spPr>
        <p:txBody>
          <a:bodyPr spcFirstLastPara="1" wrap="square" lIns="50800" tIns="50800" rIns="50800" bIns="50800" anchor="t" anchorCtr="0">
            <a:spAutoFit/>
          </a:bodyPr>
          <a:lstStyle/>
          <a:p>
            <a:pPr marL="0" lvl="0" indent="0" algn="ctr" rtl="0">
              <a:lnSpc>
                <a:spcPct val="100000"/>
              </a:lnSpc>
              <a:spcBef>
                <a:spcPts val="0"/>
              </a:spcBef>
              <a:spcAft>
                <a:spcPts val="0"/>
              </a:spcAft>
              <a:buClr>
                <a:srgbClr val="000000"/>
              </a:buClr>
              <a:buSzPts val="1800"/>
              <a:buFont typeface="Helvetica Neue Light"/>
              <a:buNone/>
            </a:pPr>
            <a:fld id="{00000000-1234-1234-1234-123412341234}" type="slidenum">
              <a:rPr lang="en-US"/>
              <a:t>35</a:t>
            </a:fld>
            <a:endParaRPr/>
          </a:p>
        </p:txBody>
      </p:sp>
    </p:spTree>
    <p:extLst>
      <p:ext uri="{BB962C8B-B14F-4D97-AF65-F5344CB8AC3E}">
        <p14:creationId xmlns:p14="http://schemas.microsoft.com/office/powerpoint/2010/main" val="4679545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CAA5AAE3-BAA8-A704-56F7-1F7F612CD1BA}"/>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36</a:t>
            </a:fld>
            <a:endParaRPr lang="en-US"/>
          </a:p>
        </p:txBody>
      </p:sp>
      <p:pic>
        <p:nvPicPr>
          <p:cNvPr id="6" name="圖片 5" descr="一張含有 文字, 電子產品, 螢幕擷取畫面, 軟體 的圖片&#10;&#10;AI 產生的內容可能不正確。">
            <a:extLst>
              <a:ext uri="{FF2B5EF4-FFF2-40B4-BE49-F238E27FC236}">
                <a16:creationId xmlns:a16="http://schemas.microsoft.com/office/drawing/2014/main" id="{5B221330-CEA6-05EB-2838-671C3862FB30}"/>
              </a:ext>
            </a:extLst>
          </p:cNvPr>
          <p:cNvPicPr>
            <a:picLocks noChangeAspect="1"/>
          </p:cNvPicPr>
          <p:nvPr/>
        </p:nvPicPr>
        <p:blipFill>
          <a:blip r:embed="rId2"/>
          <a:stretch>
            <a:fillRect/>
          </a:stretch>
        </p:blipFill>
        <p:spPr>
          <a:xfrm>
            <a:off x="547029" y="501650"/>
            <a:ext cx="8931207" cy="6763871"/>
          </a:xfrm>
          <a:prstGeom prst="rect">
            <a:avLst/>
          </a:prstGeom>
        </p:spPr>
      </p:pic>
      <p:pic>
        <p:nvPicPr>
          <p:cNvPr id="7" name="圖片 6" descr="一張含有 文字, 螢幕擷取畫面, 軟體, 陳列 的圖片&#10;&#10;AI 產生的內容可能不正確。">
            <a:extLst>
              <a:ext uri="{FF2B5EF4-FFF2-40B4-BE49-F238E27FC236}">
                <a16:creationId xmlns:a16="http://schemas.microsoft.com/office/drawing/2014/main" id="{8A3E20C8-6A63-2CD0-F59D-4CBA51130F22}"/>
              </a:ext>
            </a:extLst>
          </p:cNvPr>
          <p:cNvPicPr>
            <a:picLocks noChangeAspect="1"/>
          </p:cNvPicPr>
          <p:nvPr/>
        </p:nvPicPr>
        <p:blipFill>
          <a:blip r:embed="rId3"/>
          <a:srcRect l="-353" r="12428" b="40583"/>
          <a:stretch/>
        </p:blipFill>
        <p:spPr>
          <a:xfrm>
            <a:off x="5217226" y="5515821"/>
            <a:ext cx="6686137" cy="3426010"/>
          </a:xfrm>
          <a:prstGeom prst="rect">
            <a:avLst/>
          </a:prstGeom>
        </p:spPr>
      </p:pic>
      <p:sp>
        <p:nvSpPr>
          <p:cNvPr id="10" name="語音泡泡: 圓角矩形 9">
            <a:extLst>
              <a:ext uri="{FF2B5EF4-FFF2-40B4-BE49-F238E27FC236}">
                <a16:creationId xmlns:a16="http://schemas.microsoft.com/office/drawing/2014/main" id="{CC0E9E32-B9C9-BE5C-85B9-87AE30568BFA}"/>
              </a:ext>
            </a:extLst>
          </p:cNvPr>
          <p:cNvSpPr/>
          <p:nvPr/>
        </p:nvSpPr>
        <p:spPr>
          <a:xfrm>
            <a:off x="6084624" y="2452135"/>
            <a:ext cx="5818739" cy="578224"/>
          </a:xfrm>
          <a:prstGeom prst="wedgeRoundRectCallout">
            <a:avLst>
              <a:gd name="adj1" fmla="val -52423"/>
              <a:gd name="adj2" fmla="val 232920"/>
              <a:gd name="adj3" fmla="val 16667"/>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r>
              <a:rPr lang="en-US" altLang="zh-TW" sz="1800" dirty="0"/>
              <a:t>15. Use the ‘’git log --</a:t>
            </a:r>
            <a:r>
              <a:rPr lang="en-US" altLang="zh-TW" sz="1800" dirty="0" err="1"/>
              <a:t>oneline</a:t>
            </a:r>
            <a:r>
              <a:rPr lang="en-US" altLang="zh-TW" sz="1800" dirty="0"/>
              <a:t>’’ command to get the shorter version ID.</a:t>
            </a:r>
          </a:p>
        </p:txBody>
      </p:sp>
      <p:sp>
        <p:nvSpPr>
          <p:cNvPr id="11" name="矩形: 圓角 10">
            <a:extLst>
              <a:ext uri="{FF2B5EF4-FFF2-40B4-BE49-F238E27FC236}">
                <a16:creationId xmlns:a16="http://schemas.microsoft.com/office/drawing/2014/main" id="{4B3422B4-8640-4432-B881-E62A41C9547D}"/>
              </a:ext>
            </a:extLst>
          </p:cNvPr>
          <p:cNvSpPr/>
          <p:nvPr/>
        </p:nvSpPr>
        <p:spPr>
          <a:xfrm>
            <a:off x="3913094" y="3950820"/>
            <a:ext cx="1990166" cy="287533"/>
          </a:xfrm>
          <a:prstGeom prst="roundRect">
            <a:avLst/>
          </a:prstGeom>
          <a:noFill/>
          <a:ln w="38100">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矩形: 圓角 11">
            <a:extLst>
              <a:ext uri="{FF2B5EF4-FFF2-40B4-BE49-F238E27FC236}">
                <a16:creationId xmlns:a16="http://schemas.microsoft.com/office/drawing/2014/main" id="{519A4AB9-0884-15BC-EAD8-8475EBAF52FE}"/>
              </a:ext>
            </a:extLst>
          </p:cNvPr>
          <p:cNvSpPr/>
          <p:nvPr/>
        </p:nvSpPr>
        <p:spPr>
          <a:xfrm>
            <a:off x="3977734" y="4759928"/>
            <a:ext cx="2334064" cy="285624"/>
          </a:xfrm>
          <a:prstGeom prst="roundRect">
            <a:avLst/>
          </a:prstGeom>
          <a:noFill/>
          <a:ln w="38100">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語音泡泡: 圓角矩形 12">
            <a:extLst>
              <a:ext uri="{FF2B5EF4-FFF2-40B4-BE49-F238E27FC236}">
                <a16:creationId xmlns:a16="http://schemas.microsoft.com/office/drawing/2014/main" id="{646A676A-D946-9F09-D442-9BD0B3D4949C}"/>
              </a:ext>
            </a:extLst>
          </p:cNvPr>
          <p:cNvSpPr/>
          <p:nvPr/>
        </p:nvSpPr>
        <p:spPr>
          <a:xfrm>
            <a:off x="6963165" y="4307827"/>
            <a:ext cx="5818739" cy="578224"/>
          </a:xfrm>
          <a:prstGeom prst="wedgeRoundRectCallout">
            <a:avLst>
              <a:gd name="adj1" fmla="val -60049"/>
              <a:gd name="adj2" fmla="val 28269"/>
              <a:gd name="adj3" fmla="val 16667"/>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r>
              <a:rPr lang="en-US" altLang="zh-TW" sz="1800" dirty="0"/>
              <a:t>16. Use shorter version ID to check specific version.</a:t>
            </a:r>
          </a:p>
        </p:txBody>
      </p:sp>
    </p:spTree>
    <p:extLst>
      <p:ext uri="{BB962C8B-B14F-4D97-AF65-F5344CB8AC3E}">
        <p14:creationId xmlns:p14="http://schemas.microsoft.com/office/powerpoint/2010/main" val="313249320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Shape 259"/>
        <p:cNvGrpSpPr/>
        <p:nvPr/>
      </p:nvGrpSpPr>
      <p:grpSpPr>
        <a:xfrm>
          <a:off x="0" y="0"/>
          <a:ext cx="0" cy="0"/>
          <a:chOff x="0" y="0"/>
          <a:chExt cx="0" cy="0"/>
        </a:xfrm>
      </p:grpSpPr>
      <p:grpSp>
        <p:nvGrpSpPr>
          <p:cNvPr id="260" name="Google Shape;260;p28"/>
          <p:cNvGrpSpPr/>
          <p:nvPr/>
        </p:nvGrpSpPr>
        <p:grpSpPr>
          <a:xfrm>
            <a:off x="1143000" y="1762518"/>
            <a:ext cx="10718800" cy="6228564"/>
            <a:chOff x="0" y="-2"/>
            <a:chExt cx="10718800" cy="6228562"/>
          </a:xfrm>
        </p:grpSpPr>
        <p:sp>
          <p:nvSpPr>
            <p:cNvPr id="261" name="Google Shape;261;p28"/>
            <p:cNvSpPr/>
            <p:nvPr/>
          </p:nvSpPr>
          <p:spPr>
            <a:xfrm>
              <a:off x="88899" y="2113111"/>
              <a:ext cx="1663652" cy="391569"/>
            </a:xfrm>
            <a:prstGeom prst="rect">
              <a:avLst/>
            </a:prstGeom>
            <a:noFill/>
            <a:ln w="63500" cap="flat" cmpd="sng">
              <a:solidFill>
                <a:schemeClr val="accent5"/>
              </a:solidFill>
              <a:prstDash val="solid"/>
              <a:miter lim="400000"/>
              <a:headEnd type="none" w="sm" len="sm"/>
              <a:tailEnd type="none" w="sm" len="sm"/>
            </a:ln>
            <a:effectLst>
              <a:outerShdw blurRad="38100" dist="25400" dir="5400000" rotWithShape="0">
                <a:srgbClr val="000000">
                  <a:alpha val="49019"/>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600"/>
                <a:buFont typeface="Helvetica Neue Light"/>
                <a:buNone/>
              </a:pPr>
              <a:endParaRPr sz="3600" b="0" i="0" u="none" strike="noStrike" cap="none">
                <a:solidFill>
                  <a:srgbClr val="000000"/>
                </a:solidFill>
                <a:latin typeface="Helvetica Neue"/>
                <a:ea typeface="Helvetica Neue"/>
                <a:cs typeface="Helvetica Neue"/>
                <a:sym typeface="Helvetica Neue"/>
              </a:endParaRPr>
            </a:p>
          </p:txBody>
        </p:sp>
        <p:pic>
          <p:nvPicPr>
            <p:cNvPr id="262" name="Google Shape;262;p28" descr="pasted-image.png"/>
            <p:cNvPicPr preferRelativeResize="0"/>
            <p:nvPr/>
          </p:nvPicPr>
          <p:blipFill rotWithShape="1">
            <a:blip r:embed="rId3">
              <a:alphaModFix/>
            </a:blip>
            <a:srcRect/>
            <a:stretch/>
          </p:blipFill>
          <p:spPr>
            <a:xfrm>
              <a:off x="0" y="399256"/>
              <a:ext cx="10718800" cy="5829304"/>
            </a:xfrm>
            <a:prstGeom prst="rect">
              <a:avLst/>
            </a:prstGeom>
            <a:noFill/>
            <a:ln>
              <a:noFill/>
            </a:ln>
          </p:spPr>
        </p:pic>
        <p:grpSp>
          <p:nvGrpSpPr>
            <p:cNvPr id="263" name="Google Shape;263;p28"/>
            <p:cNvGrpSpPr/>
            <p:nvPr/>
          </p:nvGrpSpPr>
          <p:grpSpPr>
            <a:xfrm>
              <a:off x="177773" y="1841499"/>
              <a:ext cx="4666064" cy="1016003"/>
              <a:chOff x="-1" y="-1"/>
              <a:chExt cx="4666062" cy="1016002"/>
            </a:xfrm>
          </p:grpSpPr>
          <p:sp>
            <p:nvSpPr>
              <p:cNvPr id="264" name="Google Shape;264;p28"/>
              <p:cNvSpPr/>
              <p:nvPr/>
            </p:nvSpPr>
            <p:spPr>
              <a:xfrm>
                <a:off x="-1" y="-1"/>
                <a:ext cx="4666062" cy="1016002"/>
              </a:xfrm>
              <a:custGeom>
                <a:avLst/>
                <a:gdLst/>
                <a:ahLst/>
                <a:cxnLst/>
                <a:rect l="l" t="t" r="r" b="b"/>
                <a:pathLst>
                  <a:path w="21600" h="21600" extrusionOk="0">
                    <a:moveTo>
                      <a:pt x="2903" y="0"/>
                    </a:moveTo>
                    <a:lnTo>
                      <a:pt x="2539" y="3240"/>
                    </a:lnTo>
                    <a:lnTo>
                      <a:pt x="294" y="3240"/>
                    </a:lnTo>
                    <a:cubicBezTo>
                      <a:pt x="132" y="3240"/>
                      <a:pt x="0" y="3844"/>
                      <a:pt x="0" y="4590"/>
                    </a:cubicBezTo>
                    <a:lnTo>
                      <a:pt x="0" y="20250"/>
                    </a:lnTo>
                    <a:cubicBezTo>
                      <a:pt x="0" y="20996"/>
                      <a:pt x="132" y="21600"/>
                      <a:pt x="294" y="21600"/>
                    </a:cubicBezTo>
                    <a:lnTo>
                      <a:pt x="21306" y="21600"/>
                    </a:lnTo>
                    <a:cubicBezTo>
                      <a:pt x="21468" y="21600"/>
                      <a:pt x="21600" y="20996"/>
                      <a:pt x="21600" y="20250"/>
                    </a:cubicBezTo>
                    <a:lnTo>
                      <a:pt x="21600" y="4590"/>
                    </a:lnTo>
                    <a:cubicBezTo>
                      <a:pt x="21600" y="3844"/>
                      <a:pt x="21468" y="3240"/>
                      <a:pt x="21306" y="3240"/>
                    </a:cubicBezTo>
                    <a:lnTo>
                      <a:pt x="3268" y="3240"/>
                    </a:lnTo>
                    <a:lnTo>
                      <a:pt x="2903" y="0"/>
                    </a:lnTo>
                    <a:close/>
                  </a:path>
                </a:pathLst>
              </a:custGeom>
              <a:solidFill>
                <a:schemeClr val="accent5"/>
              </a:solidFill>
              <a:ln>
                <a:noFill/>
              </a:ln>
              <a:effectLst>
                <a:outerShdw blurRad="38100" dist="25400" dir="5400000" rotWithShape="0">
                  <a:srgbClr val="000000">
                    <a:alpha val="49019"/>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600"/>
                  <a:buFont typeface="Avenir"/>
                  <a:buNone/>
                </a:pPr>
                <a:endParaRPr sz="3600" b="0" i="0" u="none" strike="noStrike" cap="none">
                  <a:solidFill>
                    <a:srgbClr val="000000"/>
                  </a:solidFill>
                  <a:latin typeface="Helvetica Neue"/>
                  <a:ea typeface="Helvetica Neue"/>
                  <a:cs typeface="Helvetica Neue"/>
                  <a:sym typeface="Helvetica Neue"/>
                </a:endParaRPr>
              </a:p>
            </p:txBody>
          </p:sp>
          <p:sp>
            <p:nvSpPr>
              <p:cNvPr id="265" name="Google Shape;265;p28"/>
              <p:cNvSpPr txBox="1"/>
              <p:nvPr/>
            </p:nvSpPr>
            <p:spPr>
              <a:xfrm>
                <a:off x="-1" y="190500"/>
                <a:ext cx="4666062" cy="635000"/>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FFFFFF"/>
                  </a:buClr>
                  <a:buSzPts val="3100"/>
                  <a:buFont typeface="Avenir"/>
                  <a:buNone/>
                </a:pPr>
                <a:r>
                  <a:rPr lang="en-US" sz="3100" b="0" i="0" u="none" strike="noStrike" cap="none" dirty="0">
                    <a:solidFill>
                      <a:srgbClr val="FFFFFF"/>
                    </a:solidFill>
                    <a:latin typeface="Avenir"/>
                    <a:ea typeface="Avenir"/>
                    <a:cs typeface="Avenir"/>
                    <a:sym typeface="Avenir"/>
                  </a:rPr>
                  <a:t>1. Find current directory</a:t>
                </a:r>
                <a:endParaRPr sz="1400" b="0" i="0" u="none" strike="noStrike" cap="none" dirty="0">
                  <a:solidFill>
                    <a:srgbClr val="000000"/>
                  </a:solidFill>
                  <a:latin typeface="Arial"/>
                  <a:ea typeface="Arial"/>
                  <a:cs typeface="Arial"/>
                  <a:sym typeface="Arial"/>
                </a:endParaRPr>
              </a:p>
            </p:txBody>
          </p:sp>
        </p:grpSp>
        <p:grpSp>
          <p:nvGrpSpPr>
            <p:cNvPr id="266" name="Google Shape;266;p28"/>
            <p:cNvGrpSpPr/>
            <p:nvPr/>
          </p:nvGrpSpPr>
          <p:grpSpPr>
            <a:xfrm>
              <a:off x="3225773" y="-2"/>
              <a:ext cx="4666064" cy="1056883"/>
              <a:chOff x="-1" y="-1"/>
              <a:chExt cx="4666062" cy="1056881"/>
            </a:xfrm>
          </p:grpSpPr>
          <p:sp>
            <p:nvSpPr>
              <p:cNvPr id="267" name="Google Shape;267;p28"/>
              <p:cNvSpPr/>
              <p:nvPr/>
            </p:nvSpPr>
            <p:spPr>
              <a:xfrm>
                <a:off x="-1" y="-1"/>
                <a:ext cx="4666062" cy="1056881"/>
              </a:xfrm>
              <a:custGeom>
                <a:avLst/>
                <a:gdLst/>
                <a:ahLst/>
                <a:cxnLst/>
                <a:rect l="l" t="t" r="r" b="b"/>
                <a:pathLst>
                  <a:path w="21600" h="21600" extrusionOk="0">
                    <a:moveTo>
                      <a:pt x="294" y="0"/>
                    </a:moveTo>
                    <a:cubicBezTo>
                      <a:pt x="132" y="0"/>
                      <a:pt x="0" y="581"/>
                      <a:pt x="0" y="1298"/>
                    </a:cubicBezTo>
                    <a:lnTo>
                      <a:pt x="0" y="16352"/>
                    </a:lnTo>
                    <a:cubicBezTo>
                      <a:pt x="0" y="17069"/>
                      <a:pt x="132" y="17650"/>
                      <a:pt x="294" y="17650"/>
                    </a:cubicBezTo>
                    <a:lnTo>
                      <a:pt x="7586" y="17650"/>
                    </a:lnTo>
                    <a:lnTo>
                      <a:pt x="7950" y="21600"/>
                    </a:lnTo>
                    <a:lnTo>
                      <a:pt x="8313" y="17650"/>
                    </a:lnTo>
                    <a:lnTo>
                      <a:pt x="21306" y="17650"/>
                    </a:lnTo>
                    <a:cubicBezTo>
                      <a:pt x="21468" y="17650"/>
                      <a:pt x="21600" y="17069"/>
                      <a:pt x="21600" y="16352"/>
                    </a:cubicBezTo>
                    <a:lnTo>
                      <a:pt x="21600" y="1298"/>
                    </a:lnTo>
                    <a:cubicBezTo>
                      <a:pt x="21600" y="581"/>
                      <a:pt x="21468" y="0"/>
                      <a:pt x="21306" y="0"/>
                    </a:cubicBezTo>
                    <a:lnTo>
                      <a:pt x="294" y="0"/>
                    </a:lnTo>
                    <a:close/>
                  </a:path>
                </a:pathLst>
              </a:custGeom>
              <a:solidFill>
                <a:schemeClr val="accent5"/>
              </a:solidFill>
              <a:ln>
                <a:noFill/>
              </a:ln>
              <a:effectLst>
                <a:outerShdw blurRad="38100" dist="25400" dir="5400000" rotWithShape="0">
                  <a:srgbClr val="000000">
                    <a:alpha val="49019"/>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600"/>
                  <a:buFont typeface="Avenir"/>
                  <a:buNone/>
                </a:pPr>
                <a:endParaRPr sz="3600" b="0" i="0" u="none" strike="noStrike" cap="none">
                  <a:solidFill>
                    <a:srgbClr val="000000"/>
                  </a:solidFill>
                  <a:latin typeface="Helvetica Neue"/>
                  <a:ea typeface="Helvetica Neue"/>
                  <a:cs typeface="Helvetica Neue"/>
                  <a:sym typeface="Helvetica Neue"/>
                </a:endParaRPr>
              </a:p>
            </p:txBody>
          </p:sp>
          <p:sp>
            <p:nvSpPr>
              <p:cNvPr id="268" name="Google Shape;268;p28"/>
              <p:cNvSpPr txBox="1"/>
              <p:nvPr/>
            </p:nvSpPr>
            <p:spPr>
              <a:xfrm>
                <a:off x="-1" y="210939"/>
                <a:ext cx="4666062" cy="6350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FFFFFF"/>
                  </a:buClr>
                  <a:buSzPts val="3100"/>
                  <a:buFont typeface="Avenir"/>
                  <a:buNone/>
                </a:pPr>
                <a:r>
                  <a:rPr lang="en-US" sz="3100" b="0" i="0" u="none" strike="noStrike" cap="none">
                    <a:solidFill>
                      <a:srgbClr val="FFFFFF"/>
                    </a:solidFill>
                    <a:latin typeface="Avenir"/>
                    <a:ea typeface="Avenir"/>
                    <a:cs typeface="Avenir"/>
                    <a:sym typeface="Avenir"/>
                  </a:rPr>
                  <a:t>2. Go to that directory</a:t>
                </a:r>
                <a:endParaRPr sz="1400" b="0" i="0" u="none" strike="noStrike" cap="none">
                  <a:solidFill>
                    <a:srgbClr val="000000"/>
                  </a:solidFill>
                  <a:latin typeface="Arial"/>
                  <a:ea typeface="Arial"/>
                  <a:cs typeface="Arial"/>
                  <a:sym typeface="Arial"/>
                </a:endParaRPr>
              </a:p>
            </p:txBody>
          </p:sp>
        </p:grpSp>
        <p:sp>
          <p:nvSpPr>
            <p:cNvPr id="269" name="Google Shape;269;p28"/>
            <p:cNvSpPr/>
            <p:nvPr/>
          </p:nvSpPr>
          <p:spPr>
            <a:xfrm>
              <a:off x="98771" y="1498004"/>
              <a:ext cx="1669308" cy="282776"/>
            </a:xfrm>
            <a:prstGeom prst="rect">
              <a:avLst/>
            </a:prstGeom>
            <a:noFill/>
            <a:ln w="38100" cap="flat" cmpd="sng">
              <a:solidFill>
                <a:schemeClr val="accent5"/>
              </a:solidFill>
              <a:prstDash val="solid"/>
              <a:miter lim="400000"/>
              <a:headEnd type="none" w="sm" len="sm"/>
              <a:tailEnd type="none" w="sm" len="sm"/>
            </a:ln>
            <a:effectLst>
              <a:outerShdw blurRad="38100" dist="25400" dir="5400000" rotWithShape="0">
                <a:srgbClr val="000000">
                  <a:alpha val="49019"/>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600"/>
                <a:buFont typeface="Helvetica Neue Light"/>
                <a:buNone/>
              </a:pPr>
              <a:endParaRPr sz="3600" b="0" i="0" u="none" strike="noStrike" cap="none">
                <a:solidFill>
                  <a:srgbClr val="000000"/>
                </a:solidFill>
                <a:latin typeface="Helvetica Neue"/>
                <a:ea typeface="Helvetica Neue"/>
                <a:cs typeface="Helvetica Neue"/>
                <a:sym typeface="Helvetica Neue"/>
              </a:endParaRPr>
            </a:p>
          </p:txBody>
        </p:sp>
      </p:grpSp>
      <p:sp>
        <p:nvSpPr>
          <p:cNvPr id="270" name="Google Shape;270;p28"/>
          <p:cNvSpPr txBox="1">
            <a:spLocks noGrp="1"/>
          </p:cNvSpPr>
          <p:nvPr>
            <p:ph type="sldNum" idx="12"/>
          </p:nvPr>
        </p:nvSpPr>
        <p:spPr>
          <a:xfrm>
            <a:off x="6311798" y="9251950"/>
            <a:ext cx="368504" cy="381000"/>
          </a:xfrm>
          <a:prstGeom prst="rect">
            <a:avLst/>
          </a:prstGeom>
          <a:noFill/>
          <a:ln>
            <a:noFill/>
          </a:ln>
        </p:spPr>
        <p:txBody>
          <a:bodyPr spcFirstLastPara="1" wrap="square" lIns="50800" tIns="50800" rIns="50800" bIns="50800" anchor="t" anchorCtr="0">
            <a:spAutoFit/>
          </a:bodyPr>
          <a:lstStyle/>
          <a:p>
            <a:pPr marL="0" lvl="0" indent="0" algn="ctr" rtl="0">
              <a:lnSpc>
                <a:spcPct val="100000"/>
              </a:lnSpc>
              <a:spcBef>
                <a:spcPts val="0"/>
              </a:spcBef>
              <a:spcAft>
                <a:spcPts val="0"/>
              </a:spcAft>
              <a:buClr>
                <a:srgbClr val="000000"/>
              </a:buClr>
              <a:buSzPts val="1800"/>
              <a:buFont typeface="Helvetica Neue Light"/>
              <a:buNone/>
            </a:pPr>
            <a:fld id="{00000000-1234-1234-1234-123412341234}" type="slidenum">
              <a:rPr lang="en-US"/>
              <a:t>37</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Shape 274"/>
        <p:cNvGrpSpPr/>
        <p:nvPr/>
      </p:nvGrpSpPr>
      <p:grpSpPr>
        <a:xfrm>
          <a:off x="0" y="0"/>
          <a:ext cx="0" cy="0"/>
          <a:chOff x="0" y="0"/>
          <a:chExt cx="0" cy="0"/>
        </a:xfrm>
      </p:grpSpPr>
      <p:grpSp>
        <p:nvGrpSpPr>
          <p:cNvPr id="275" name="Google Shape;275;p29"/>
          <p:cNvGrpSpPr/>
          <p:nvPr/>
        </p:nvGrpSpPr>
        <p:grpSpPr>
          <a:xfrm>
            <a:off x="-2647950" y="492121"/>
            <a:ext cx="15120946" cy="8769354"/>
            <a:chOff x="0" y="-3"/>
            <a:chExt cx="15120944" cy="8769353"/>
          </a:xfrm>
        </p:grpSpPr>
        <p:grpSp>
          <p:nvGrpSpPr>
            <p:cNvPr id="276" name="Google Shape;276;p29"/>
            <p:cNvGrpSpPr/>
            <p:nvPr/>
          </p:nvGrpSpPr>
          <p:grpSpPr>
            <a:xfrm>
              <a:off x="0" y="1314450"/>
              <a:ext cx="9036823" cy="5613400"/>
              <a:chOff x="0" y="0"/>
              <a:chExt cx="9036822" cy="5613400"/>
            </a:xfrm>
          </p:grpSpPr>
          <p:pic>
            <p:nvPicPr>
              <p:cNvPr id="277" name="Google Shape;277;p29" descr="pasted-image.png"/>
              <p:cNvPicPr preferRelativeResize="0"/>
              <p:nvPr/>
            </p:nvPicPr>
            <p:blipFill rotWithShape="1">
              <a:blip r:embed="rId3">
                <a:alphaModFix/>
              </a:blip>
              <a:srcRect/>
              <a:stretch/>
            </p:blipFill>
            <p:spPr>
              <a:xfrm>
                <a:off x="0" y="0"/>
                <a:ext cx="8267701" cy="5613400"/>
              </a:xfrm>
              <a:prstGeom prst="rect">
                <a:avLst/>
              </a:prstGeom>
              <a:noFill/>
              <a:ln>
                <a:noFill/>
              </a:ln>
            </p:spPr>
          </p:pic>
          <p:grpSp>
            <p:nvGrpSpPr>
              <p:cNvPr id="278" name="Google Shape;278;p29"/>
              <p:cNvGrpSpPr/>
              <p:nvPr/>
            </p:nvGrpSpPr>
            <p:grpSpPr>
              <a:xfrm>
                <a:off x="4794224" y="1193800"/>
                <a:ext cx="4242598" cy="1066407"/>
                <a:chOff x="-1" y="0"/>
                <a:chExt cx="4242596" cy="1066405"/>
              </a:xfrm>
            </p:grpSpPr>
            <p:sp>
              <p:nvSpPr>
                <p:cNvPr id="279" name="Google Shape;279;p29"/>
                <p:cNvSpPr/>
                <p:nvPr/>
              </p:nvSpPr>
              <p:spPr>
                <a:xfrm>
                  <a:off x="-1" y="0"/>
                  <a:ext cx="4242596" cy="1066405"/>
                </a:xfrm>
                <a:custGeom>
                  <a:avLst/>
                  <a:gdLst/>
                  <a:ahLst/>
                  <a:cxnLst/>
                  <a:rect l="l" t="t" r="r" b="b"/>
                  <a:pathLst>
                    <a:path w="21600" h="21600" extrusionOk="0">
                      <a:moveTo>
                        <a:pt x="323" y="0"/>
                      </a:moveTo>
                      <a:cubicBezTo>
                        <a:pt x="145" y="0"/>
                        <a:pt x="0" y="576"/>
                        <a:pt x="0" y="1286"/>
                      </a:cubicBezTo>
                      <a:lnTo>
                        <a:pt x="0" y="16206"/>
                      </a:lnTo>
                      <a:cubicBezTo>
                        <a:pt x="0" y="16916"/>
                        <a:pt x="145" y="17492"/>
                        <a:pt x="323" y="17492"/>
                      </a:cubicBezTo>
                      <a:lnTo>
                        <a:pt x="14039" y="17492"/>
                      </a:lnTo>
                      <a:lnTo>
                        <a:pt x="14437" y="21600"/>
                      </a:lnTo>
                      <a:lnTo>
                        <a:pt x="14837" y="17492"/>
                      </a:lnTo>
                      <a:lnTo>
                        <a:pt x="21277" y="17492"/>
                      </a:lnTo>
                      <a:cubicBezTo>
                        <a:pt x="21455" y="17492"/>
                        <a:pt x="21600" y="16916"/>
                        <a:pt x="21600" y="16206"/>
                      </a:cubicBezTo>
                      <a:lnTo>
                        <a:pt x="21600" y="1286"/>
                      </a:lnTo>
                      <a:cubicBezTo>
                        <a:pt x="21600" y="576"/>
                        <a:pt x="21455" y="0"/>
                        <a:pt x="21277" y="0"/>
                      </a:cubicBezTo>
                      <a:lnTo>
                        <a:pt x="323" y="0"/>
                      </a:lnTo>
                      <a:close/>
                    </a:path>
                  </a:pathLst>
                </a:custGeom>
                <a:solidFill>
                  <a:schemeClr val="accent5"/>
                </a:solidFill>
                <a:ln>
                  <a:noFill/>
                </a:ln>
                <a:effectLst>
                  <a:outerShdw blurRad="38100" dist="25400" dir="5400000" rotWithShape="0">
                    <a:srgbClr val="000000">
                      <a:alpha val="49019"/>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600"/>
                    <a:buFont typeface="Avenir"/>
                    <a:buNone/>
                  </a:pPr>
                  <a:endParaRPr sz="3600" b="0" i="0" u="none" strike="noStrike" cap="none">
                    <a:solidFill>
                      <a:srgbClr val="000000"/>
                    </a:solidFill>
                    <a:latin typeface="Helvetica Neue"/>
                    <a:ea typeface="Helvetica Neue"/>
                    <a:cs typeface="Helvetica Neue"/>
                    <a:sym typeface="Helvetica Neue"/>
                  </a:endParaRPr>
                </a:p>
              </p:txBody>
            </p:sp>
            <p:sp>
              <p:nvSpPr>
                <p:cNvPr id="280" name="Google Shape;280;p29"/>
                <p:cNvSpPr txBox="1"/>
                <p:nvPr/>
              </p:nvSpPr>
              <p:spPr>
                <a:xfrm>
                  <a:off x="-1" y="215701"/>
                  <a:ext cx="4242596" cy="6350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FFFFFF"/>
                    </a:buClr>
                    <a:buSzPts val="3100"/>
                    <a:buFont typeface="Avenir"/>
                    <a:buNone/>
                  </a:pPr>
                  <a:r>
                    <a:rPr lang="en-US" sz="3100" b="0" i="0" u="none" strike="noStrike" cap="none">
                      <a:solidFill>
                        <a:srgbClr val="FFFFFF"/>
                      </a:solidFill>
                      <a:latin typeface="Avenir"/>
                      <a:ea typeface="Avenir"/>
                      <a:cs typeface="Avenir"/>
                      <a:sym typeface="Avenir"/>
                    </a:rPr>
                    <a:t>3. Add a new folder</a:t>
                  </a:r>
                  <a:endParaRPr sz="1400" b="0" i="0" u="none" strike="noStrike" cap="none">
                    <a:solidFill>
                      <a:srgbClr val="000000"/>
                    </a:solidFill>
                    <a:latin typeface="Arial"/>
                    <a:ea typeface="Arial"/>
                    <a:cs typeface="Arial"/>
                    <a:sym typeface="Arial"/>
                  </a:endParaRPr>
                </a:p>
              </p:txBody>
            </p:sp>
          </p:grpSp>
        </p:grpSp>
        <p:grpSp>
          <p:nvGrpSpPr>
            <p:cNvPr id="281" name="Google Shape;281;p29"/>
            <p:cNvGrpSpPr/>
            <p:nvPr/>
          </p:nvGrpSpPr>
          <p:grpSpPr>
            <a:xfrm>
              <a:off x="9226151" y="-3"/>
              <a:ext cx="5894793" cy="8769353"/>
              <a:chOff x="-2" y="-2"/>
              <a:chExt cx="5894792" cy="8769352"/>
            </a:xfrm>
          </p:grpSpPr>
          <p:grpSp>
            <p:nvGrpSpPr>
              <p:cNvPr id="282" name="Google Shape;282;p29"/>
              <p:cNvGrpSpPr/>
              <p:nvPr/>
            </p:nvGrpSpPr>
            <p:grpSpPr>
              <a:xfrm>
                <a:off x="714337" y="-2"/>
                <a:ext cx="4693424" cy="4330702"/>
                <a:chOff x="0" y="-1"/>
                <a:chExt cx="4693423" cy="4330701"/>
              </a:xfrm>
            </p:grpSpPr>
            <p:pic>
              <p:nvPicPr>
                <p:cNvPr id="283" name="Google Shape;283;p29" descr="pasted-image.png"/>
                <p:cNvPicPr preferRelativeResize="0"/>
                <p:nvPr/>
              </p:nvPicPr>
              <p:blipFill rotWithShape="1">
                <a:blip r:embed="rId4">
                  <a:alphaModFix/>
                </a:blip>
                <a:srcRect/>
                <a:stretch/>
              </p:blipFill>
              <p:spPr>
                <a:xfrm>
                  <a:off x="0" y="647700"/>
                  <a:ext cx="4533903" cy="3683000"/>
                </a:xfrm>
                <a:prstGeom prst="rect">
                  <a:avLst/>
                </a:prstGeom>
                <a:noFill/>
                <a:ln>
                  <a:noFill/>
                </a:ln>
              </p:spPr>
            </p:pic>
            <p:grpSp>
              <p:nvGrpSpPr>
                <p:cNvPr id="284" name="Google Shape;284;p29"/>
                <p:cNvGrpSpPr/>
                <p:nvPr/>
              </p:nvGrpSpPr>
              <p:grpSpPr>
                <a:xfrm>
                  <a:off x="450824" y="3273425"/>
                  <a:ext cx="4242599" cy="1019177"/>
                  <a:chOff x="-1" y="0"/>
                  <a:chExt cx="4242598" cy="1019176"/>
                </a:xfrm>
              </p:grpSpPr>
              <p:sp>
                <p:nvSpPr>
                  <p:cNvPr id="285" name="Google Shape;285;p29"/>
                  <p:cNvSpPr/>
                  <p:nvPr/>
                </p:nvSpPr>
                <p:spPr>
                  <a:xfrm>
                    <a:off x="0" y="0"/>
                    <a:ext cx="4242597" cy="1019176"/>
                  </a:xfrm>
                  <a:custGeom>
                    <a:avLst/>
                    <a:gdLst/>
                    <a:ahLst/>
                    <a:cxnLst/>
                    <a:rect l="l" t="t" r="r" b="b"/>
                    <a:pathLst>
                      <a:path w="21600" h="21600" extrusionOk="0">
                        <a:moveTo>
                          <a:pt x="12877" y="0"/>
                        </a:moveTo>
                        <a:lnTo>
                          <a:pt x="12479" y="3297"/>
                        </a:lnTo>
                        <a:lnTo>
                          <a:pt x="323" y="3297"/>
                        </a:lnTo>
                        <a:cubicBezTo>
                          <a:pt x="145" y="3297"/>
                          <a:pt x="0" y="3900"/>
                          <a:pt x="0" y="4643"/>
                        </a:cubicBezTo>
                        <a:lnTo>
                          <a:pt x="0" y="20254"/>
                        </a:lnTo>
                        <a:cubicBezTo>
                          <a:pt x="0" y="20997"/>
                          <a:pt x="145" y="21600"/>
                          <a:pt x="323" y="21600"/>
                        </a:cubicBezTo>
                        <a:lnTo>
                          <a:pt x="21277" y="21600"/>
                        </a:lnTo>
                        <a:cubicBezTo>
                          <a:pt x="21455" y="21600"/>
                          <a:pt x="21600" y="20997"/>
                          <a:pt x="21600" y="20254"/>
                        </a:cubicBezTo>
                        <a:lnTo>
                          <a:pt x="21600" y="4643"/>
                        </a:lnTo>
                        <a:cubicBezTo>
                          <a:pt x="21600" y="3900"/>
                          <a:pt x="21455" y="3297"/>
                          <a:pt x="21277" y="3297"/>
                        </a:cubicBezTo>
                        <a:lnTo>
                          <a:pt x="13275" y="3297"/>
                        </a:lnTo>
                        <a:lnTo>
                          <a:pt x="12877" y="0"/>
                        </a:lnTo>
                        <a:close/>
                      </a:path>
                    </a:pathLst>
                  </a:custGeom>
                  <a:solidFill>
                    <a:schemeClr val="accent5"/>
                  </a:solidFill>
                  <a:ln>
                    <a:noFill/>
                  </a:ln>
                  <a:effectLst>
                    <a:outerShdw blurRad="38100" dist="25400" dir="5400000" rotWithShape="0">
                      <a:srgbClr val="000000">
                        <a:alpha val="49019"/>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600"/>
                      <a:buFont typeface="Avenir"/>
                      <a:buNone/>
                    </a:pPr>
                    <a:endParaRPr sz="3600" b="0" i="0" u="none" strike="noStrike" cap="none">
                      <a:solidFill>
                        <a:srgbClr val="000000"/>
                      </a:solidFill>
                      <a:latin typeface="Helvetica Neue"/>
                      <a:ea typeface="Helvetica Neue"/>
                      <a:cs typeface="Helvetica Neue"/>
                      <a:sym typeface="Helvetica Neue"/>
                    </a:endParaRPr>
                  </a:p>
                </p:txBody>
              </p:sp>
              <p:sp>
                <p:nvSpPr>
                  <p:cNvPr id="286" name="Google Shape;286;p29"/>
                  <p:cNvSpPr txBox="1"/>
                  <p:nvPr/>
                </p:nvSpPr>
                <p:spPr>
                  <a:xfrm>
                    <a:off x="-1" y="192087"/>
                    <a:ext cx="4242598" cy="6350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FFFFFF"/>
                      </a:buClr>
                      <a:buSzPts val="3100"/>
                      <a:buFont typeface="Avenir"/>
                      <a:buNone/>
                    </a:pPr>
                    <a:r>
                      <a:rPr lang="en-US" sz="3100" b="0" i="0" u="none" strike="noStrike" cap="none">
                        <a:solidFill>
                          <a:srgbClr val="FFFFFF"/>
                        </a:solidFill>
                        <a:latin typeface="Avenir"/>
                        <a:ea typeface="Avenir"/>
                        <a:cs typeface="Avenir"/>
                        <a:sym typeface="Avenir"/>
                      </a:rPr>
                      <a:t>5. Create a new file</a:t>
                    </a:r>
                    <a:endParaRPr sz="1400" b="0" i="0" u="none" strike="noStrike" cap="none">
                      <a:solidFill>
                        <a:srgbClr val="000000"/>
                      </a:solidFill>
                      <a:latin typeface="Arial"/>
                      <a:ea typeface="Arial"/>
                      <a:cs typeface="Arial"/>
                      <a:sym typeface="Arial"/>
                    </a:endParaRPr>
                  </a:p>
                </p:txBody>
              </p:sp>
            </p:grpSp>
            <p:grpSp>
              <p:nvGrpSpPr>
                <p:cNvPr id="287" name="Google Shape;287;p29"/>
                <p:cNvGrpSpPr/>
                <p:nvPr/>
              </p:nvGrpSpPr>
              <p:grpSpPr>
                <a:xfrm>
                  <a:off x="450824" y="-1"/>
                  <a:ext cx="4242599" cy="1007272"/>
                  <a:chOff x="-1" y="0"/>
                  <a:chExt cx="4242598" cy="1007270"/>
                </a:xfrm>
              </p:grpSpPr>
              <p:sp>
                <p:nvSpPr>
                  <p:cNvPr id="288" name="Google Shape;288;p29"/>
                  <p:cNvSpPr/>
                  <p:nvPr/>
                </p:nvSpPr>
                <p:spPr>
                  <a:xfrm>
                    <a:off x="0" y="0"/>
                    <a:ext cx="4242597" cy="1007270"/>
                  </a:xfrm>
                  <a:custGeom>
                    <a:avLst/>
                    <a:gdLst/>
                    <a:ahLst/>
                    <a:cxnLst/>
                    <a:rect l="l" t="t" r="r" b="b"/>
                    <a:pathLst>
                      <a:path w="21600" h="21600" extrusionOk="0">
                        <a:moveTo>
                          <a:pt x="323" y="0"/>
                        </a:moveTo>
                        <a:cubicBezTo>
                          <a:pt x="145" y="0"/>
                          <a:pt x="0" y="610"/>
                          <a:pt x="0" y="1362"/>
                        </a:cubicBezTo>
                        <a:lnTo>
                          <a:pt x="0" y="17157"/>
                        </a:lnTo>
                        <a:cubicBezTo>
                          <a:pt x="0" y="17909"/>
                          <a:pt x="145" y="18519"/>
                          <a:pt x="323" y="18519"/>
                        </a:cubicBezTo>
                        <a:lnTo>
                          <a:pt x="10602" y="18519"/>
                        </a:lnTo>
                        <a:lnTo>
                          <a:pt x="11002" y="21600"/>
                        </a:lnTo>
                        <a:lnTo>
                          <a:pt x="11402" y="18519"/>
                        </a:lnTo>
                        <a:lnTo>
                          <a:pt x="21277" y="18519"/>
                        </a:lnTo>
                        <a:cubicBezTo>
                          <a:pt x="21455" y="18519"/>
                          <a:pt x="21600" y="17909"/>
                          <a:pt x="21600" y="17157"/>
                        </a:cubicBezTo>
                        <a:lnTo>
                          <a:pt x="21600" y="1362"/>
                        </a:lnTo>
                        <a:cubicBezTo>
                          <a:pt x="21600" y="610"/>
                          <a:pt x="21455" y="0"/>
                          <a:pt x="21277" y="0"/>
                        </a:cubicBezTo>
                        <a:lnTo>
                          <a:pt x="323" y="0"/>
                        </a:lnTo>
                        <a:close/>
                      </a:path>
                    </a:pathLst>
                  </a:custGeom>
                  <a:solidFill>
                    <a:schemeClr val="accent5"/>
                  </a:solidFill>
                  <a:ln>
                    <a:noFill/>
                  </a:ln>
                  <a:effectLst>
                    <a:outerShdw blurRad="38100" dist="25400" dir="5400000" rotWithShape="0">
                      <a:srgbClr val="000000">
                        <a:alpha val="49019"/>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600"/>
                      <a:buFont typeface="Avenir"/>
                      <a:buNone/>
                    </a:pPr>
                    <a:endParaRPr sz="3600" b="0" i="0" u="none" strike="noStrike" cap="none">
                      <a:solidFill>
                        <a:srgbClr val="000000"/>
                      </a:solidFill>
                      <a:latin typeface="Helvetica Neue"/>
                      <a:ea typeface="Helvetica Neue"/>
                      <a:cs typeface="Helvetica Neue"/>
                      <a:sym typeface="Helvetica Neue"/>
                    </a:endParaRPr>
                  </a:p>
                </p:txBody>
              </p:sp>
              <p:sp>
                <p:nvSpPr>
                  <p:cNvPr id="289" name="Google Shape;289;p29"/>
                  <p:cNvSpPr txBox="1"/>
                  <p:nvPr/>
                </p:nvSpPr>
                <p:spPr>
                  <a:xfrm>
                    <a:off x="-1" y="186134"/>
                    <a:ext cx="4242598" cy="6350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FFFFFF"/>
                      </a:buClr>
                      <a:buSzPts val="3100"/>
                      <a:buFont typeface="Avenir"/>
                      <a:buNone/>
                    </a:pPr>
                    <a:r>
                      <a:rPr lang="en-US" sz="3100" b="0" i="0" u="none" strike="noStrike" cap="none">
                        <a:solidFill>
                          <a:srgbClr val="FFFFFF"/>
                        </a:solidFill>
                        <a:latin typeface="Avenir"/>
                        <a:ea typeface="Avenir"/>
                        <a:cs typeface="Avenir"/>
                        <a:sym typeface="Avenir"/>
                      </a:rPr>
                      <a:t>4. Go to that folder</a:t>
                    </a:r>
                    <a:endParaRPr sz="1400" b="0" i="0" u="none" strike="noStrike" cap="none">
                      <a:solidFill>
                        <a:srgbClr val="000000"/>
                      </a:solidFill>
                      <a:latin typeface="Arial"/>
                      <a:ea typeface="Arial"/>
                      <a:cs typeface="Arial"/>
                      <a:sym typeface="Arial"/>
                    </a:endParaRPr>
                  </a:p>
                </p:txBody>
              </p:sp>
            </p:grpSp>
          </p:grpSp>
          <p:grpSp>
            <p:nvGrpSpPr>
              <p:cNvPr id="290" name="Google Shape;290;p29"/>
              <p:cNvGrpSpPr/>
              <p:nvPr/>
            </p:nvGrpSpPr>
            <p:grpSpPr>
              <a:xfrm>
                <a:off x="-2" y="4984750"/>
                <a:ext cx="5894792" cy="3784600"/>
                <a:chOff x="-1" y="0"/>
                <a:chExt cx="5894790" cy="3784600"/>
              </a:xfrm>
            </p:grpSpPr>
            <p:pic>
              <p:nvPicPr>
                <p:cNvPr id="291" name="Google Shape;291;p29" descr="pasted-image.png"/>
                <p:cNvPicPr preferRelativeResize="0"/>
                <p:nvPr/>
              </p:nvPicPr>
              <p:blipFill rotWithShape="1">
                <a:blip r:embed="rId5">
                  <a:alphaModFix/>
                </a:blip>
                <a:srcRect/>
                <a:stretch/>
              </p:blipFill>
              <p:spPr>
                <a:xfrm>
                  <a:off x="1098946" y="0"/>
                  <a:ext cx="3873503" cy="3784600"/>
                </a:xfrm>
                <a:prstGeom prst="rect">
                  <a:avLst/>
                </a:prstGeom>
                <a:noFill/>
                <a:ln>
                  <a:noFill/>
                </a:ln>
              </p:spPr>
            </p:pic>
            <p:grpSp>
              <p:nvGrpSpPr>
                <p:cNvPr id="292" name="Google Shape;292;p29"/>
                <p:cNvGrpSpPr/>
                <p:nvPr/>
              </p:nvGrpSpPr>
              <p:grpSpPr>
                <a:xfrm>
                  <a:off x="-1" y="1024730"/>
                  <a:ext cx="5894790" cy="981872"/>
                  <a:chOff x="-1" y="0"/>
                  <a:chExt cx="5894789" cy="981870"/>
                </a:xfrm>
              </p:grpSpPr>
              <p:sp>
                <p:nvSpPr>
                  <p:cNvPr id="293" name="Google Shape;293;p29"/>
                  <p:cNvSpPr/>
                  <p:nvPr/>
                </p:nvSpPr>
                <p:spPr>
                  <a:xfrm>
                    <a:off x="-1" y="0"/>
                    <a:ext cx="5894788" cy="981870"/>
                  </a:xfrm>
                  <a:custGeom>
                    <a:avLst/>
                    <a:gdLst/>
                    <a:ahLst/>
                    <a:cxnLst/>
                    <a:rect l="l" t="t" r="r" b="b"/>
                    <a:pathLst>
                      <a:path w="21600" h="21600" extrusionOk="0">
                        <a:moveTo>
                          <a:pt x="5654" y="0"/>
                        </a:moveTo>
                        <a:lnTo>
                          <a:pt x="5368" y="2602"/>
                        </a:lnTo>
                        <a:lnTo>
                          <a:pt x="233" y="2602"/>
                        </a:lnTo>
                        <a:cubicBezTo>
                          <a:pt x="104" y="2602"/>
                          <a:pt x="0" y="3227"/>
                          <a:pt x="0" y="3999"/>
                        </a:cubicBezTo>
                        <a:lnTo>
                          <a:pt x="0" y="20203"/>
                        </a:lnTo>
                        <a:cubicBezTo>
                          <a:pt x="0" y="20975"/>
                          <a:pt x="104" y="21600"/>
                          <a:pt x="233" y="21600"/>
                        </a:cubicBezTo>
                        <a:lnTo>
                          <a:pt x="21367" y="21600"/>
                        </a:lnTo>
                        <a:cubicBezTo>
                          <a:pt x="21496" y="21600"/>
                          <a:pt x="21600" y="20975"/>
                          <a:pt x="21600" y="20203"/>
                        </a:cubicBezTo>
                        <a:lnTo>
                          <a:pt x="21600" y="3999"/>
                        </a:lnTo>
                        <a:cubicBezTo>
                          <a:pt x="21600" y="3227"/>
                          <a:pt x="21496" y="2602"/>
                          <a:pt x="21367" y="2602"/>
                        </a:cubicBezTo>
                        <a:lnTo>
                          <a:pt x="5942" y="2602"/>
                        </a:lnTo>
                        <a:lnTo>
                          <a:pt x="5654" y="0"/>
                        </a:lnTo>
                        <a:close/>
                      </a:path>
                    </a:pathLst>
                  </a:custGeom>
                  <a:solidFill>
                    <a:schemeClr val="accent5"/>
                  </a:solidFill>
                  <a:ln>
                    <a:noFill/>
                  </a:ln>
                  <a:effectLst>
                    <a:outerShdw blurRad="38100" dist="25400" dir="5400000" rotWithShape="0">
                      <a:srgbClr val="000000">
                        <a:alpha val="49019"/>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600"/>
                      <a:buFont typeface="Avenir"/>
                      <a:buNone/>
                    </a:pPr>
                    <a:endParaRPr sz="3600" b="0" i="0" u="none" strike="noStrike" cap="none">
                      <a:solidFill>
                        <a:srgbClr val="000000"/>
                      </a:solidFill>
                      <a:latin typeface="Helvetica Neue"/>
                      <a:ea typeface="Helvetica Neue"/>
                      <a:cs typeface="Helvetica Neue"/>
                      <a:sym typeface="Helvetica Neue"/>
                    </a:endParaRPr>
                  </a:p>
                </p:txBody>
              </p:sp>
              <p:sp>
                <p:nvSpPr>
                  <p:cNvPr id="294" name="Google Shape;294;p29"/>
                  <p:cNvSpPr txBox="1"/>
                  <p:nvPr/>
                </p:nvSpPr>
                <p:spPr>
                  <a:xfrm>
                    <a:off x="-1" y="173434"/>
                    <a:ext cx="5894789" cy="6350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FFFFFF"/>
                      </a:buClr>
                      <a:buSzPts val="3100"/>
                      <a:buFont typeface="Avenir"/>
                      <a:buNone/>
                    </a:pPr>
                    <a:r>
                      <a:rPr lang="en-US" sz="3100" b="0" i="0" u="none" strike="noStrike" cap="none">
                        <a:solidFill>
                          <a:srgbClr val="FFFFFF"/>
                        </a:solidFill>
                        <a:latin typeface="Avenir"/>
                        <a:ea typeface="Avenir"/>
                        <a:cs typeface="Avenir"/>
                        <a:sym typeface="Avenir"/>
                      </a:rPr>
                      <a:t>6. Put some contents and save</a:t>
                    </a:r>
                    <a:endParaRPr sz="1400" b="0" i="0" u="none" strike="noStrike" cap="none">
                      <a:solidFill>
                        <a:srgbClr val="000000"/>
                      </a:solidFill>
                      <a:latin typeface="Arial"/>
                      <a:ea typeface="Arial"/>
                      <a:cs typeface="Arial"/>
                      <a:sym typeface="Arial"/>
                    </a:endParaRPr>
                  </a:p>
                </p:txBody>
              </p:sp>
            </p:grpSp>
          </p:grpSp>
        </p:grpSp>
      </p:grpSp>
      <p:sp>
        <p:nvSpPr>
          <p:cNvPr id="295" name="Google Shape;295;p29"/>
          <p:cNvSpPr txBox="1">
            <a:spLocks noGrp="1"/>
          </p:cNvSpPr>
          <p:nvPr>
            <p:ph type="sldNum" idx="12"/>
          </p:nvPr>
        </p:nvSpPr>
        <p:spPr>
          <a:xfrm>
            <a:off x="6311798" y="9251950"/>
            <a:ext cx="368504" cy="381000"/>
          </a:xfrm>
          <a:prstGeom prst="rect">
            <a:avLst/>
          </a:prstGeom>
          <a:noFill/>
          <a:ln>
            <a:noFill/>
          </a:ln>
        </p:spPr>
        <p:txBody>
          <a:bodyPr spcFirstLastPara="1" wrap="square" lIns="50800" tIns="50800" rIns="50800" bIns="50800" anchor="t" anchorCtr="0">
            <a:spAutoFit/>
          </a:bodyPr>
          <a:lstStyle/>
          <a:p>
            <a:pPr marL="0" lvl="0" indent="0" algn="ctr" rtl="0">
              <a:lnSpc>
                <a:spcPct val="100000"/>
              </a:lnSpc>
              <a:spcBef>
                <a:spcPts val="0"/>
              </a:spcBef>
              <a:spcAft>
                <a:spcPts val="0"/>
              </a:spcAft>
              <a:buClr>
                <a:srgbClr val="000000"/>
              </a:buClr>
              <a:buSzPts val="1800"/>
              <a:buFont typeface="Helvetica Neue Light"/>
              <a:buNone/>
            </a:pPr>
            <a:fld id="{00000000-1234-1234-1234-123412341234}" type="slidenum">
              <a:rPr lang="en-US"/>
              <a:t>38</a:t>
            </a:fld>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Shape 315"/>
        <p:cNvGrpSpPr/>
        <p:nvPr/>
      </p:nvGrpSpPr>
      <p:grpSpPr>
        <a:xfrm>
          <a:off x="0" y="0"/>
          <a:ext cx="0" cy="0"/>
          <a:chOff x="0" y="0"/>
          <a:chExt cx="0" cy="0"/>
        </a:xfrm>
      </p:grpSpPr>
      <p:grpSp>
        <p:nvGrpSpPr>
          <p:cNvPr id="316" name="Google Shape;316;p31"/>
          <p:cNvGrpSpPr/>
          <p:nvPr/>
        </p:nvGrpSpPr>
        <p:grpSpPr>
          <a:xfrm>
            <a:off x="1637506" y="6618534"/>
            <a:ext cx="9729790" cy="2553646"/>
            <a:chOff x="0" y="0"/>
            <a:chExt cx="9729789" cy="2553644"/>
          </a:xfrm>
        </p:grpSpPr>
        <p:sp>
          <p:nvSpPr>
            <p:cNvPr id="317" name="Google Shape;317;p31"/>
            <p:cNvSpPr/>
            <p:nvPr/>
          </p:nvSpPr>
          <p:spPr>
            <a:xfrm>
              <a:off x="0" y="0"/>
              <a:ext cx="9729789" cy="2553644"/>
            </a:xfrm>
            <a:prstGeom prst="roundRect">
              <a:avLst>
                <a:gd name="adj" fmla="val 3481"/>
              </a:avLst>
            </a:prstGeom>
            <a:solidFill>
              <a:srgbClr val="000000"/>
            </a:solidFill>
            <a:ln>
              <a:noFill/>
            </a:ln>
            <a:effectLst>
              <a:outerShdw blurRad="38100" dist="25400" dir="5400000" rotWithShape="0">
                <a:srgbClr val="000000">
                  <a:alpha val="49019"/>
                </a:srgbClr>
              </a:outerShdw>
            </a:effectLst>
          </p:spPr>
          <p:txBody>
            <a:bodyPr spcFirstLastPara="1" wrap="square" lIns="50800" tIns="50800" rIns="50800" bIns="50800" anchor="ctr" anchorCtr="0">
              <a:noAutofit/>
            </a:bodyPr>
            <a:lstStyle/>
            <a:p>
              <a:pPr marL="0" marR="0" lvl="0" indent="0" algn="l" rtl="0">
                <a:lnSpc>
                  <a:spcPct val="100000"/>
                </a:lnSpc>
                <a:spcBef>
                  <a:spcPts val="0"/>
                </a:spcBef>
                <a:spcAft>
                  <a:spcPts val="0"/>
                </a:spcAft>
                <a:buClr>
                  <a:srgbClr val="F5F5F5"/>
                </a:buClr>
                <a:buSzPts val="3600"/>
                <a:buFont typeface="Arial"/>
                <a:buNone/>
              </a:pPr>
              <a:endParaRPr sz="3600" b="0" i="0" u="none" strike="noStrike" cap="none">
                <a:solidFill>
                  <a:srgbClr val="000000"/>
                </a:solidFill>
                <a:latin typeface="Helvetica Neue"/>
                <a:ea typeface="Helvetica Neue"/>
                <a:cs typeface="Helvetica Neue"/>
                <a:sym typeface="Helvetica Neue"/>
              </a:endParaRPr>
            </a:p>
          </p:txBody>
        </p:sp>
        <p:sp>
          <p:nvSpPr>
            <p:cNvPr id="318" name="Google Shape;318;p31"/>
            <p:cNvSpPr txBox="1"/>
            <p:nvPr/>
          </p:nvSpPr>
          <p:spPr>
            <a:xfrm>
              <a:off x="26035" y="460878"/>
              <a:ext cx="9677718" cy="1631888"/>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F5F5F5"/>
                </a:buClr>
                <a:buSzPts val="3000"/>
                <a:buFont typeface="Arial"/>
                <a:buNone/>
              </a:pPr>
              <a:r>
                <a:rPr lang="en-US" sz="3000" b="0" i="0" u="none" strike="noStrike" cap="none">
                  <a:solidFill>
                    <a:srgbClr val="F5F5F5"/>
                  </a:solidFill>
                  <a:latin typeface="Arial"/>
                  <a:ea typeface="Arial"/>
                  <a:cs typeface="Arial"/>
                  <a:sym typeface="Arial"/>
                </a:rPr>
                <a:t>$ cd git-demo 	</a:t>
              </a:r>
              <a:r>
                <a:rPr lang="en-US" sz="3000" b="0" i="0" u="none" strike="noStrike" cap="none">
                  <a:solidFill>
                    <a:srgbClr val="FFFFFF"/>
                  </a:solidFill>
                  <a:latin typeface="Arial"/>
                  <a:ea typeface="Arial"/>
                  <a:cs typeface="Arial"/>
                  <a:sym typeface="Arial"/>
                </a:rPr>
                <a:t># go to git-demo directory</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F5F5F5"/>
                </a:buClr>
                <a:buSzPts val="3000"/>
                <a:buFont typeface="Arial"/>
                <a:buNone/>
              </a:pPr>
              <a:r>
                <a:rPr lang="en-US" sz="3000" b="0" i="0" u="none" strike="noStrike" cap="none">
                  <a:solidFill>
                    <a:srgbClr val="F5F5F5"/>
                  </a:solidFill>
                  <a:latin typeface="Arial"/>
                  <a:ea typeface="Arial"/>
                  <a:cs typeface="Arial"/>
                  <a:sym typeface="Arial"/>
                </a:rPr>
                <a:t>$ dir	         	</a:t>
              </a:r>
              <a:r>
                <a:rPr lang="en-US" sz="3000" b="0" i="0" u="none" strike="noStrike" cap="none">
                  <a:solidFill>
                    <a:srgbClr val="FFFFFF"/>
                  </a:solidFill>
                  <a:latin typeface="Arial"/>
                  <a:ea typeface="Arial"/>
                  <a:cs typeface="Arial"/>
                  <a:sym typeface="Arial"/>
                </a:rPr>
                <a:t># list the files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F5F5F5"/>
                </a:buClr>
                <a:buSzPts val="3000"/>
                <a:buFont typeface="Arial"/>
                <a:buNone/>
              </a:pPr>
              <a:r>
                <a:rPr lang="en-US" sz="3000" b="0" i="0" u="none" strike="noStrike" cap="none">
                  <a:solidFill>
                    <a:srgbClr val="F5F5F5"/>
                  </a:solidFill>
                  <a:latin typeface="Arial"/>
                  <a:ea typeface="Arial"/>
                  <a:cs typeface="Arial"/>
                  <a:sym typeface="Arial"/>
                </a:rPr>
                <a:t>$ git init			</a:t>
              </a:r>
              <a:r>
                <a:rPr lang="en-US" sz="3000" b="0" i="0" u="none" strike="noStrike" cap="none">
                  <a:solidFill>
                    <a:srgbClr val="FFFFFF"/>
                  </a:solidFill>
                  <a:latin typeface="Arial"/>
                  <a:ea typeface="Arial"/>
                  <a:cs typeface="Arial"/>
                  <a:sym typeface="Arial"/>
                </a:rPr>
                <a:t># initialize a repository</a:t>
              </a:r>
              <a:endParaRPr sz="1400" b="0" i="0" u="none" strike="noStrike" cap="none">
                <a:solidFill>
                  <a:srgbClr val="000000"/>
                </a:solidFill>
                <a:latin typeface="Arial"/>
                <a:ea typeface="Arial"/>
                <a:cs typeface="Arial"/>
                <a:sym typeface="Arial"/>
              </a:endParaRPr>
            </a:p>
          </p:txBody>
        </p:sp>
      </p:grpSp>
      <p:grpSp>
        <p:nvGrpSpPr>
          <p:cNvPr id="319" name="Google Shape;319;p31"/>
          <p:cNvGrpSpPr/>
          <p:nvPr/>
        </p:nvGrpSpPr>
        <p:grpSpPr>
          <a:xfrm>
            <a:off x="112486" y="558800"/>
            <a:ext cx="10833937" cy="5638800"/>
            <a:chOff x="-2" y="0"/>
            <a:chExt cx="10833936" cy="5638800"/>
          </a:xfrm>
        </p:grpSpPr>
        <p:pic>
          <p:nvPicPr>
            <p:cNvPr id="320" name="Google Shape;320;p31" descr="pasted-image.png"/>
            <p:cNvPicPr preferRelativeResize="0"/>
            <p:nvPr/>
          </p:nvPicPr>
          <p:blipFill rotWithShape="1">
            <a:blip r:embed="rId3">
              <a:alphaModFix/>
            </a:blip>
            <a:srcRect/>
            <a:stretch/>
          </p:blipFill>
          <p:spPr>
            <a:xfrm>
              <a:off x="1971339" y="0"/>
              <a:ext cx="8585205" cy="5638800"/>
            </a:xfrm>
            <a:prstGeom prst="rect">
              <a:avLst/>
            </a:prstGeom>
            <a:noFill/>
            <a:ln>
              <a:noFill/>
            </a:ln>
          </p:spPr>
        </p:pic>
        <p:grpSp>
          <p:nvGrpSpPr>
            <p:cNvPr id="321" name="Google Shape;321;p31"/>
            <p:cNvGrpSpPr/>
            <p:nvPr/>
          </p:nvGrpSpPr>
          <p:grpSpPr>
            <a:xfrm>
              <a:off x="2847614" y="820983"/>
              <a:ext cx="3866757" cy="995764"/>
              <a:chOff x="-1" y="-1"/>
              <a:chExt cx="3866756" cy="995762"/>
            </a:xfrm>
          </p:grpSpPr>
          <p:sp>
            <p:nvSpPr>
              <p:cNvPr id="322" name="Google Shape;322;p31"/>
              <p:cNvSpPr/>
              <p:nvPr/>
            </p:nvSpPr>
            <p:spPr>
              <a:xfrm>
                <a:off x="-1" y="-1"/>
                <a:ext cx="3866756" cy="995762"/>
              </a:xfrm>
              <a:custGeom>
                <a:avLst/>
                <a:gdLst/>
                <a:ahLst/>
                <a:cxnLst/>
                <a:rect l="l" t="t" r="r" b="b"/>
                <a:pathLst>
                  <a:path w="21600" h="21600" extrusionOk="0">
                    <a:moveTo>
                      <a:pt x="355" y="0"/>
                    </a:moveTo>
                    <a:cubicBezTo>
                      <a:pt x="159" y="0"/>
                      <a:pt x="0" y="617"/>
                      <a:pt x="0" y="1377"/>
                    </a:cubicBezTo>
                    <a:lnTo>
                      <a:pt x="0" y="17356"/>
                    </a:lnTo>
                    <a:cubicBezTo>
                      <a:pt x="0" y="18116"/>
                      <a:pt x="159" y="18733"/>
                      <a:pt x="355" y="18733"/>
                    </a:cubicBezTo>
                    <a:lnTo>
                      <a:pt x="7043" y="18733"/>
                    </a:lnTo>
                    <a:lnTo>
                      <a:pt x="7482" y="21600"/>
                    </a:lnTo>
                    <a:lnTo>
                      <a:pt x="7921" y="18733"/>
                    </a:lnTo>
                    <a:lnTo>
                      <a:pt x="21245" y="18733"/>
                    </a:lnTo>
                    <a:cubicBezTo>
                      <a:pt x="21441" y="18733"/>
                      <a:pt x="21600" y="18116"/>
                      <a:pt x="21600" y="17356"/>
                    </a:cubicBezTo>
                    <a:lnTo>
                      <a:pt x="21600" y="1377"/>
                    </a:lnTo>
                    <a:cubicBezTo>
                      <a:pt x="21600" y="617"/>
                      <a:pt x="21441" y="0"/>
                      <a:pt x="21245" y="0"/>
                    </a:cubicBezTo>
                    <a:lnTo>
                      <a:pt x="355" y="0"/>
                    </a:lnTo>
                    <a:close/>
                  </a:path>
                </a:pathLst>
              </a:custGeom>
              <a:solidFill>
                <a:schemeClr val="accent5"/>
              </a:solidFill>
              <a:ln>
                <a:noFill/>
              </a:ln>
              <a:effectLst>
                <a:outerShdw blurRad="38100" dist="25400" dir="5400000" rotWithShape="0">
                  <a:srgbClr val="000000">
                    <a:alpha val="49019"/>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600"/>
                  <a:buFont typeface="Avenir"/>
                  <a:buNone/>
                </a:pPr>
                <a:endParaRPr sz="3600" b="0" i="0" u="none" strike="noStrike" cap="none">
                  <a:solidFill>
                    <a:srgbClr val="000000"/>
                  </a:solidFill>
                  <a:latin typeface="Helvetica Neue"/>
                  <a:ea typeface="Helvetica Neue"/>
                  <a:cs typeface="Helvetica Neue"/>
                  <a:sym typeface="Helvetica Neue"/>
                </a:endParaRPr>
              </a:p>
            </p:txBody>
          </p:sp>
          <p:sp>
            <p:nvSpPr>
              <p:cNvPr id="323" name="Google Shape;323;p31"/>
              <p:cNvSpPr txBox="1"/>
              <p:nvPr/>
            </p:nvSpPr>
            <p:spPr>
              <a:xfrm>
                <a:off x="0" y="208057"/>
                <a:ext cx="3866754" cy="579645"/>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FFFFFF"/>
                  </a:buClr>
                  <a:buSzPts val="3100"/>
                  <a:buFont typeface="Avenir"/>
                  <a:buNone/>
                </a:pPr>
                <a:r>
                  <a:rPr lang="en-US" sz="3100" dirty="0">
                    <a:solidFill>
                      <a:srgbClr val="FFFFFF"/>
                    </a:solidFill>
                    <a:latin typeface="Avenir"/>
                    <a:ea typeface="Avenir"/>
                    <a:cs typeface="Avenir"/>
                    <a:sym typeface="Avenir"/>
                  </a:rPr>
                  <a:t>7</a:t>
                </a:r>
                <a:r>
                  <a:rPr lang="en-US" sz="3100" b="0" i="0" u="none" strike="noStrike" cap="none" dirty="0">
                    <a:solidFill>
                      <a:srgbClr val="FFFFFF"/>
                    </a:solidFill>
                    <a:latin typeface="Avenir"/>
                    <a:ea typeface="Avenir"/>
                    <a:cs typeface="Avenir"/>
                    <a:sym typeface="Avenir"/>
                  </a:rPr>
                  <a:t>. Go to “git-demo”</a:t>
                </a:r>
                <a:endParaRPr sz="1400" b="0" i="0" u="none" strike="noStrike" cap="none" dirty="0">
                  <a:solidFill>
                    <a:srgbClr val="000000"/>
                  </a:solidFill>
                  <a:latin typeface="Arial"/>
                  <a:ea typeface="Arial"/>
                  <a:cs typeface="Arial"/>
                  <a:sym typeface="Arial"/>
                </a:endParaRPr>
              </a:p>
            </p:txBody>
          </p:sp>
        </p:grpSp>
        <p:grpSp>
          <p:nvGrpSpPr>
            <p:cNvPr id="324" name="Google Shape;324;p31"/>
            <p:cNvGrpSpPr/>
            <p:nvPr/>
          </p:nvGrpSpPr>
          <p:grpSpPr>
            <a:xfrm>
              <a:off x="4954623" y="1925885"/>
              <a:ext cx="5879311" cy="863602"/>
              <a:chOff x="-1" y="0"/>
              <a:chExt cx="5879310" cy="863601"/>
            </a:xfrm>
          </p:grpSpPr>
          <p:sp>
            <p:nvSpPr>
              <p:cNvPr id="325" name="Google Shape;325;p31"/>
              <p:cNvSpPr/>
              <p:nvPr/>
            </p:nvSpPr>
            <p:spPr>
              <a:xfrm>
                <a:off x="-1" y="0"/>
                <a:ext cx="5879310" cy="863601"/>
              </a:xfrm>
              <a:custGeom>
                <a:avLst/>
                <a:gdLst/>
                <a:ahLst/>
                <a:cxnLst/>
                <a:rect l="l" t="t" r="r" b="b"/>
                <a:pathLst>
                  <a:path w="21600" h="21600" extrusionOk="0">
                    <a:moveTo>
                      <a:pt x="938" y="0"/>
                    </a:moveTo>
                    <a:cubicBezTo>
                      <a:pt x="809" y="0"/>
                      <a:pt x="704" y="711"/>
                      <a:pt x="704" y="1588"/>
                    </a:cubicBezTo>
                    <a:lnTo>
                      <a:pt x="704" y="9480"/>
                    </a:lnTo>
                    <a:lnTo>
                      <a:pt x="0" y="11445"/>
                    </a:lnTo>
                    <a:lnTo>
                      <a:pt x="704" y="13411"/>
                    </a:lnTo>
                    <a:lnTo>
                      <a:pt x="704" y="20012"/>
                    </a:lnTo>
                    <a:cubicBezTo>
                      <a:pt x="704" y="20889"/>
                      <a:pt x="809" y="21600"/>
                      <a:pt x="938" y="21600"/>
                    </a:cubicBezTo>
                    <a:lnTo>
                      <a:pt x="21367" y="21600"/>
                    </a:lnTo>
                    <a:cubicBezTo>
                      <a:pt x="21496" y="21600"/>
                      <a:pt x="21600" y="20889"/>
                      <a:pt x="21600" y="20012"/>
                    </a:cubicBezTo>
                    <a:lnTo>
                      <a:pt x="21600" y="1588"/>
                    </a:lnTo>
                    <a:cubicBezTo>
                      <a:pt x="21600" y="711"/>
                      <a:pt x="21496" y="0"/>
                      <a:pt x="21367" y="0"/>
                    </a:cubicBezTo>
                    <a:lnTo>
                      <a:pt x="938" y="0"/>
                    </a:lnTo>
                    <a:close/>
                  </a:path>
                </a:pathLst>
              </a:custGeom>
              <a:solidFill>
                <a:schemeClr val="accent5"/>
              </a:solidFill>
              <a:ln>
                <a:noFill/>
              </a:ln>
              <a:effectLst>
                <a:outerShdw blurRad="38100" dist="25400" dir="5400000" rotWithShape="0">
                  <a:srgbClr val="000000">
                    <a:alpha val="49019"/>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600"/>
                  <a:buFont typeface="Avenir"/>
                  <a:buNone/>
                </a:pPr>
                <a:endParaRPr sz="3600" b="0" i="0" u="none" strike="noStrike" cap="none">
                  <a:solidFill>
                    <a:srgbClr val="000000"/>
                  </a:solidFill>
                  <a:latin typeface="Helvetica Neue"/>
                  <a:ea typeface="Helvetica Neue"/>
                  <a:cs typeface="Helvetica Neue"/>
                  <a:sym typeface="Helvetica Neue"/>
                </a:endParaRPr>
              </a:p>
            </p:txBody>
          </p:sp>
          <p:sp>
            <p:nvSpPr>
              <p:cNvPr id="326" name="Google Shape;326;p31"/>
              <p:cNvSpPr txBox="1"/>
              <p:nvPr/>
            </p:nvSpPr>
            <p:spPr>
              <a:xfrm>
                <a:off x="-1" y="141978"/>
                <a:ext cx="5879310" cy="579645"/>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FFFFFF"/>
                  </a:buClr>
                  <a:buSzPts val="3100"/>
                  <a:buFont typeface="Avenir"/>
                  <a:buNone/>
                </a:pPr>
                <a:r>
                  <a:rPr lang="en-US" sz="3100" dirty="0">
                    <a:solidFill>
                      <a:srgbClr val="FFFFFF"/>
                    </a:solidFill>
                    <a:latin typeface="Avenir"/>
                    <a:ea typeface="Avenir"/>
                    <a:cs typeface="Avenir"/>
                    <a:sym typeface="Avenir"/>
                  </a:rPr>
                  <a:t>8</a:t>
                </a:r>
                <a:r>
                  <a:rPr lang="en-US" sz="3100" b="0" i="0" u="none" strike="noStrike" cap="none" dirty="0">
                    <a:solidFill>
                      <a:srgbClr val="FFFFFF"/>
                    </a:solidFill>
                    <a:latin typeface="Avenir"/>
                    <a:ea typeface="Avenir"/>
                    <a:cs typeface="Avenir"/>
                    <a:sym typeface="Avenir"/>
                  </a:rPr>
                  <a:t>. Show the files in “git-demo”</a:t>
                </a:r>
                <a:endParaRPr sz="1400" b="0" i="0" u="none" strike="noStrike" cap="none" dirty="0">
                  <a:solidFill>
                    <a:srgbClr val="000000"/>
                  </a:solidFill>
                  <a:latin typeface="Arial"/>
                  <a:ea typeface="Arial"/>
                  <a:cs typeface="Arial"/>
                  <a:sym typeface="Arial"/>
                </a:endParaRPr>
              </a:p>
            </p:txBody>
          </p:sp>
        </p:grpSp>
        <p:grpSp>
          <p:nvGrpSpPr>
            <p:cNvPr id="327" name="Google Shape;327;p31"/>
            <p:cNvGrpSpPr/>
            <p:nvPr/>
          </p:nvGrpSpPr>
          <p:grpSpPr>
            <a:xfrm>
              <a:off x="-2" y="3627685"/>
              <a:ext cx="5687620" cy="1006478"/>
              <a:chOff x="-1" y="0"/>
              <a:chExt cx="5687619" cy="1006477"/>
            </a:xfrm>
          </p:grpSpPr>
          <p:sp>
            <p:nvSpPr>
              <p:cNvPr id="328" name="Google Shape;328;p31"/>
              <p:cNvSpPr/>
              <p:nvPr/>
            </p:nvSpPr>
            <p:spPr>
              <a:xfrm>
                <a:off x="0" y="0"/>
                <a:ext cx="5687618" cy="1006477"/>
              </a:xfrm>
              <a:custGeom>
                <a:avLst/>
                <a:gdLst/>
                <a:ahLst/>
                <a:cxnLst/>
                <a:rect l="l" t="t" r="r" b="b"/>
                <a:pathLst>
                  <a:path w="21600" h="21600" extrusionOk="0">
                    <a:moveTo>
                      <a:pt x="241" y="0"/>
                    </a:moveTo>
                    <a:cubicBezTo>
                      <a:pt x="108" y="0"/>
                      <a:pt x="0" y="610"/>
                      <a:pt x="0" y="1363"/>
                    </a:cubicBezTo>
                    <a:lnTo>
                      <a:pt x="0" y="17171"/>
                    </a:lnTo>
                    <a:cubicBezTo>
                      <a:pt x="0" y="17924"/>
                      <a:pt x="108" y="18534"/>
                      <a:pt x="241" y="18534"/>
                    </a:cubicBezTo>
                    <a:lnTo>
                      <a:pt x="17787" y="18534"/>
                    </a:lnTo>
                    <a:lnTo>
                      <a:pt x="18085" y="21600"/>
                    </a:lnTo>
                    <a:lnTo>
                      <a:pt x="18384" y="18534"/>
                    </a:lnTo>
                    <a:lnTo>
                      <a:pt x="21359" y="18534"/>
                    </a:lnTo>
                    <a:cubicBezTo>
                      <a:pt x="21492" y="18534"/>
                      <a:pt x="21600" y="17924"/>
                      <a:pt x="21600" y="17171"/>
                    </a:cubicBezTo>
                    <a:lnTo>
                      <a:pt x="21600" y="1363"/>
                    </a:lnTo>
                    <a:cubicBezTo>
                      <a:pt x="21600" y="610"/>
                      <a:pt x="21492" y="0"/>
                      <a:pt x="21359" y="0"/>
                    </a:cubicBezTo>
                    <a:lnTo>
                      <a:pt x="241" y="0"/>
                    </a:lnTo>
                    <a:close/>
                  </a:path>
                </a:pathLst>
              </a:custGeom>
              <a:solidFill>
                <a:schemeClr val="accent5"/>
              </a:solidFill>
              <a:ln>
                <a:noFill/>
              </a:ln>
              <a:effectLst>
                <a:outerShdw blurRad="38100" dist="25400" dir="5400000" rotWithShape="0">
                  <a:srgbClr val="000000">
                    <a:alpha val="49019"/>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600"/>
                  <a:buFont typeface="Avenir"/>
                  <a:buNone/>
                </a:pPr>
                <a:endParaRPr sz="3600" b="0" i="0" u="none" strike="noStrike" cap="none">
                  <a:solidFill>
                    <a:srgbClr val="000000"/>
                  </a:solidFill>
                  <a:latin typeface="Helvetica Neue"/>
                  <a:ea typeface="Helvetica Neue"/>
                  <a:cs typeface="Helvetica Neue"/>
                  <a:sym typeface="Helvetica Neue"/>
                </a:endParaRPr>
              </a:p>
            </p:txBody>
          </p:sp>
          <p:sp>
            <p:nvSpPr>
              <p:cNvPr id="329" name="Google Shape;329;p31"/>
              <p:cNvSpPr txBox="1"/>
              <p:nvPr/>
            </p:nvSpPr>
            <p:spPr>
              <a:xfrm>
                <a:off x="-1" y="213415"/>
                <a:ext cx="5687619" cy="579645"/>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FFFFFF"/>
                  </a:buClr>
                  <a:buSzPts val="3100"/>
                  <a:buFont typeface="Avenir"/>
                  <a:buNone/>
                </a:pPr>
                <a:r>
                  <a:rPr lang="en-US" sz="3100" dirty="0">
                    <a:solidFill>
                      <a:srgbClr val="FFFFFF"/>
                    </a:solidFill>
                    <a:latin typeface="Avenir"/>
                    <a:ea typeface="Avenir"/>
                    <a:cs typeface="Avenir"/>
                    <a:sym typeface="Avenir"/>
                  </a:rPr>
                  <a:t>9</a:t>
                </a:r>
                <a:r>
                  <a:rPr lang="en-US" sz="3100" b="0" i="0" u="none" strike="noStrike" cap="none" dirty="0">
                    <a:solidFill>
                      <a:srgbClr val="FFFFFF"/>
                    </a:solidFill>
                    <a:latin typeface="Avenir"/>
                    <a:ea typeface="Avenir"/>
                    <a:cs typeface="Avenir"/>
                    <a:sym typeface="Avenir"/>
                  </a:rPr>
                  <a:t>. Initialize a Git repository</a:t>
                </a:r>
                <a:endParaRPr sz="1400" b="0" i="0" u="none" strike="noStrike" cap="none" dirty="0">
                  <a:solidFill>
                    <a:srgbClr val="000000"/>
                  </a:solidFill>
                  <a:latin typeface="Arial"/>
                  <a:ea typeface="Arial"/>
                  <a:cs typeface="Arial"/>
                  <a:sym typeface="Arial"/>
                </a:endParaRPr>
              </a:p>
            </p:txBody>
          </p:sp>
        </p:grpSp>
        <p:sp>
          <p:nvSpPr>
            <p:cNvPr id="330" name="Google Shape;330;p31"/>
            <p:cNvSpPr/>
            <p:nvPr/>
          </p:nvSpPr>
          <p:spPr>
            <a:xfrm>
              <a:off x="4396010" y="4670226"/>
              <a:ext cx="1041452" cy="282775"/>
            </a:xfrm>
            <a:prstGeom prst="rect">
              <a:avLst/>
            </a:prstGeom>
            <a:noFill/>
            <a:ln w="38100" cap="flat" cmpd="sng">
              <a:solidFill>
                <a:schemeClr val="accent5"/>
              </a:solidFill>
              <a:prstDash val="solid"/>
              <a:miter lim="400000"/>
              <a:headEnd type="none" w="sm" len="sm"/>
              <a:tailEnd type="none" w="sm" len="sm"/>
            </a:ln>
            <a:effectLst>
              <a:outerShdw blurRad="38100" dist="25400" dir="5400000" rotWithShape="0">
                <a:srgbClr val="000000">
                  <a:alpha val="49019"/>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600"/>
                <a:buFont typeface="Helvetica Neue Light"/>
                <a:buNone/>
              </a:pPr>
              <a:endParaRPr sz="3600" b="0" i="0" u="none" strike="noStrike" cap="none">
                <a:solidFill>
                  <a:srgbClr val="000000"/>
                </a:solidFill>
                <a:latin typeface="Helvetica Neue"/>
                <a:ea typeface="Helvetica Neue"/>
                <a:cs typeface="Helvetica Neue"/>
                <a:sym typeface="Helvetica Neue"/>
              </a:endParaRPr>
            </a:p>
          </p:txBody>
        </p:sp>
        <p:sp>
          <p:nvSpPr>
            <p:cNvPr id="331" name="Google Shape;331;p31"/>
            <p:cNvSpPr/>
            <p:nvPr/>
          </p:nvSpPr>
          <p:spPr>
            <a:xfrm>
              <a:off x="4405883" y="2244525"/>
              <a:ext cx="498179" cy="282775"/>
            </a:xfrm>
            <a:prstGeom prst="rect">
              <a:avLst/>
            </a:prstGeom>
            <a:noFill/>
            <a:ln w="38100" cap="flat" cmpd="sng">
              <a:solidFill>
                <a:schemeClr val="accent5"/>
              </a:solidFill>
              <a:prstDash val="solid"/>
              <a:miter lim="400000"/>
              <a:headEnd type="none" w="sm" len="sm"/>
              <a:tailEnd type="none" w="sm" len="sm"/>
            </a:ln>
            <a:effectLst>
              <a:outerShdw blurRad="38100" dist="25400" dir="5400000" rotWithShape="0">
                <a:srgbClr val="000000">
                  <a:alpha val="49019"/>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600"/>
                <a:buFont typeface="Helvetica Neue Light"/>
                <a:buNone/>
              </a:pPr>
              <a:endParaRPr sz="3600" b="0" i="0" u="none" strike="noStrike" cap="none">
                <a:solidFill>
                  <a:srgbClr val="000000"/>
                </a:solidFill>
                <a:latin typeface="Helvetica Neue"/>
                <a:ea typeface="Helvetica Neue"/>
                <a:cs typeface="Helvetica Neue"/>
                <a:sym typeface="Helvetica Neue"/>
              </a:endParaRPr>
            </a:p>
          </p:txBody>
        </p:sp>
        <p:sp>
          <p:nvSpPr>
            <p:cNvPr id="332" name="Google Shape;332;p31"/>
            <p:cNvSpPr/>
            <p:nvPr/>
          </p:nvSpPr>
          <p:spPr>
            <a:xfrm>
              <a:off x="3491483" y="1849486"/>
              <a:ext cx="1362771" cy="282775"/>
            </a:xfrm>
            <a:prstGeom prst="rect">
              <a:avLst/>
            </a:prstGeom>
            <a:noFill/>
            <a:ln w="38100" cap="flat" cmpd="sng">
              <a:solidFill>
                <a:schemeClr val="accent5"/>
              </a:solidFill>
              <a:prstDash val="solid"/>
              <a:miter lim="400000"/>
              <a:headEnd type="none" w="sm" len="sm"/>
              <a:tailEnd type="none" w="sm" len="sm"/>
            </a:ln>
            <a:effectLst>
              <a:outerShdw blurRad="38100" dist="25400" dir="5400000" rotWithShape="0">
                <a:srgbClr val="000000">
                  <a:alpha val="49019"/>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600"/>
                <a:buFont typeface="Helvetica Neue Light"/>
                <a:buNone/>
              </a:pPr>
              <a:endParaRPr sz="3600" b="0" i="0" u="none" strike="noStrike" cap="none">
                <a:solidFill>
                  <a:srgbClr val="000000"/>
                </a:solidFill>
                <a:latin typeface="Helvetica Neue"/>
                <a:ea typeface="Helvetica Neue"/>
                <a:cs typeface="Helvetica Neue"/>
                <a:sym typeface="Helvetica Neue"/>
              </a:endParaRPr>
            </a:p>
          </p:txBody>
        </p:sp>
      </p:grpSp>
      <p:sp>
        <p:nvSpPr>
          <p:cNvPr id="333" name="Google Shape;333;p31"/>
          <p:cNvSpPr txBox="1">
            <a:spLocks noGrp="1"/>
          </p:cNvSpPr>
          <p:nvPr>
            <p:ph type="sldNum" idx="12"/>
          </p:nvPr>
        </p:nvSpPr>
        <p:spPr>
          <a:xfrm>
            <a:off x="6311798" y="9251950"/>
            <a:ext cx="368504" cy="381000"/>
          </a:xfrm>
          <a:prstGeom prst="rect">
            <a:avLst/>
          </a:prstGeom>
          <a:noFill/>
          <a:ln>
            <a:noFill/>
          </a:ln>
        </p:spPr>
        <p:txBody>
          <a:bodyPr spcFirstLastPara="1" wrap="square" lIns="50800" tIns="50800" rIns="50800" bIns="50800" anchor="t" anchorCtr="0">
            <a:spAutoFit/>
          </a:bodyPr>
          <a:lstStyle/>
          <a:p>
            <a:pPr marL="0" lvl="0" indent="0" algn="ctr" rtl="0">
              <a:lnSpc>
                <a:spcPct val="100000"/>
              </a:lnSpc>
              <a:spcBef>
                <a:spcPts val="0"/>
              </a:spcBef>
              <a:spcAft>
                <a:spcPts val="0"/>
              </a:spcAft>
              <a:buClr>
                <a:srgbClr val="000000"/>
              </a:buClr>
              <a:buSzPts val="1800"/>
              <a:buFont typeface="Helvetica Neue Light"/>
              <a:buNone/>
            </a:pPr>
            <a:fld id="{00000000-1234-1234-1234-123412341234}" type="slidenum">
              <a:rPr lang="en-US"/>
              <a:t>39</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77" name="Google Shape;77;p6"/>
          <p:cNvSpPr txBox="1">
            <a:spLocks noGrp="1"/>
          </p:cNvSpPr>
          <p:nvPr>
            <p:ph type="title"/>
          </p:nvPr>
        </p:nvSpPr>
        <p:spPr>
          <a:xfrm>
            <a:off x="952500" y="444500"/>
            <a:ext cx="11099800" cy="2159000"/>
          </a:xfrm>
          <a:prstGeom prst="rect">
            <a:avLst/>
          </a:prstGeom>
          <a:noFill/>
          <a:ln>
            <a:noFill/>
          </a:ln>
        </p:spPr>
        <p:txBody>
          <a:bodyPr spcFirstLastPara="1" wrap="square" lIns="50800" tIns="50800" rIns="50800" bIns="50800" anchor="ctr" anchorCtr="0">
            <a:normAutofit/>
          </a:bodyPr>
          <a:lstStyle/>
          <a:p>
            <a:pPr marL="0" lvl="0" indent="0" algn="ctr" rtl="0">
              <a:lnSpc>
                <a:spcPct val="100000"/>
              </a:lnSpc>
              <a:spcBef>
                <a:spcPts val="0"/>
              </a:spcBef>
              <a:spcAft>
                <a:spcPts val="0"/>
              </a:spcAft>
              <a:buClr>
                <a:srgbClr val="000000"/>
              </a:buClr>
              <a:buSzPts val="8000"/>
              <a:buFont typeface="Helvetica Neue"/>
              <a:buNone/>
            </a:pPr>
            <a:r>
              <a:rPr lang="en-US" sz="8000" b="0" i="0" u="none" strike="noStrike" cap="none">
                <a:solidFill>
                  <a:srgbClr val="000000"/>
                </a:solidFill>
                <a:latin typeface="Helvetica Neue"/>
                <a:ea typeface="Helvetica Neue"/>
                <a:cs typeface="Helvetica Neue"/>
                <a:sym typeface="Helvetica Neue"/>
              </a:rPr>
              <a:t>How to Find Us?</a:t>
            </a:r>
            <a:endParaRPr/>
          </a:p>
        </p:txBody>
      </p:sp>
      <p:sp>
        <p:nvSpPr>
          <p:cNvPr id="78" name="Google Shape;78;p6"/>
          <p:cNvSpPr txBox="1">
            <a:spLocks noGrp="1"/>
          </p:cNvSpPr>
          <p:nvPr>
            <p:ph type="body" idx="1"/>
          </p:nvPr>
        </p:nvSpPr>
        <p:spPr>
          <a:xfrm>
            <a:off x="952500" y="2603500"/>
            <a:ext cx="11532890" cy="6876206"/>
          </a:xfrm>
          <a:prstGeom prst="rect">
            <a:avLst/>
          </a:prstGeom>
          <a:noFill/>
          <a:ln>
            <a:noFill/>
          </a:ln>
        </p:spPr>
        <p:txBody>
          <a:bodyPr spcFirstLastPara="1" wrap="square" lIns="50800" tIns="50800" rIns="50800" bIns="50800" anchor="t" anchorCtr="0">
            <a:normAutofit/>
          </a:bodyPr>
          <a:lstStyle/>
          <a:p>
            <a:pPr marL="444500" lvl="0" indent="-444500" algn="l" rtl="0">
              <a:lnSpc>
                <a:spcPct val="100000"/>
              </a:lnSpc>
              <a:spcBef>
                <a:spcPts val="0"/>
              </a:spcBef>
              <a:spcAft>
                <a:spcPts val="0"/>
              </a:spcAft>
              <a:buClr>
                <a:schemeClr val="dk1"/>
              </a:buClr>
              <a:buSzPts val="2550"/>
              <a:buChar char="•"/>
            </a:pPr>
            <a:r>
              <a:rPr lang="en-US" dirty="0">
                <a:solidFill>
                  <a:schemeClr val="dk1"/>
                </a:solidFill>
              </a:rPr>
              <a:t>Office Hour (TAs)</a:t>
            </a:r>
            <a:endParaRPr dirty="0">
              <a:solidFill>
                <a:schemeClr val="dk1"/>
              </a:solidFill>
            </a:endParaRPr>
          </a:p>
          <a:p>
            <a:pPr marL="889000" lvl="1" indent="-520700" algn="l" rtl="0">
              <a:lnSpc>
                <a:spcPct val="100000"/>
              </a:lnSpc>
              <a:spcBef>
                <a:spcPts val="1500"/>
              </a:spcBef>
              <a:spcAft>
                <a:spcPts val="0"/>
              </a:spcAft>
              <a:buClr>
                <a:schemeClr val="dk1"/>
              </a:buClr>
              <a:buSzPts val="2550"/>
              <a:buChar char="-"/>
            </a:pPr>
            <a:r>
              <a:rPr lang="en-US" dirty="0">
                <a:solidFill>
                  <a:schemeClr val="dk1"/>
                </a:solidFill>
              </a:rPr>
              <a:t>Tue. 10:10am-12:00pm at Delta 729</a:t>
            </a:r>
            <a:endParaRPr dirty="0">
              <a:solidFill>
                <a:schemeClr val="dk1"/>
              </a:solidFill>
            </a:endParaRPr>
          </a:p>
          <a:p>
            <a:pPr marL="444500" lvl="0" indent="-444500" algn="l" rtl="0">
              <a:lnSpc>
                <a:spcPct val="100000"/>
              </a:lnSpc>
              <a:spcBef>
                <a:spcPts val="1500"/>
              </a:spcBef>
              <a:spcAft>
                <a:spcPts val="0"/>
              </a:spcAft>
              <a:buClr>
                <a:schemeClr val="dk1"/>
              </a:buClr>
              <a:buSzPts val="2550"/>
              <a:buChar char="•"/>
            </a:pPr>
            <a:r>
              <a:rPr lang="en-US" dirty="0">
                <a:solidFill>
                  <a:schemeClr val="dk1"/>
                </a:solidFill>
              </a:rPr>
              <a:t>Email</a:t>
            </a:r>
          </a:p>
          <a:p>
            <a:pPr marL="1028700" lvl="1" indent="-571500">
              <a:spcBef>
                <a:spcPts val="1500"/>
              </a:spcBef>
              <a:buClr>
                <a:schemeClr val="dk1"/>
              </a:buClr>
              <a:buSzPts val="2550"/>
              <a:buFont typeface="Helvetica Neue" panose="02020500000000000000" charset="0"/>
              <a:buChar char="‐"/>
            </a:pPr>
            <a:r>
              <a:rPr lang="en-US" dirty="0">
                <a:solidFill>
                  <a:schemeClr val="dk1"/>
                </a:solidFill>
              </a:rPr>
              <a:t>ssta2025@datalab.cs.nthu.edu.tw</a:t>
            </a:r>
            <a:endParaRPr dirty="0">
              <a:solidFill>
                <a:schemeClr val="dk1"/>
              </a:solidFill>
            </a:endParaRPr>
          </a:p>
          <a:p>
            <a:pPr marL="444500" lvl="0" indent="-444500" algn="l" rtl="0">
              <a:lnSpc>
                <a:spcPct val="100000"/>
              </a:lnSpc>
              <a:spcBef>
                <a:spcPts val="1500"/>
              </a:spcBef>
              <a:spcAft>
                <a:spcPts val="0"/>
              </a:spcAft>
              <a:buClr>
                <a:schemeClr val="dk1"/>
              </a:buClr>
              <a:buSzPts val="2550"/>
              <a:buChar char="•"/>
            </a:pPr>
            <a:r>
              <a:rPr lang="en-US" dirty="0">
                <a:solidFill>
                  <a:schemeClr val="dk1"/>
                </a:solidFill>
              </a:rPr>
              <a:t>Online Forum</a:t>
            </a:r>
            <a:endParaRPr dirty="0">
              <a:solidFill>
                <a:schemeClr val="dk1"/>
              </a:solidFill>
            </a:endParaRPr>
          </a:p>
          <a:p>
            <a:pPr marL="889000" lvl="1" indent="-520700" algn="l" rtl="0">
              <a:lnSpc>
                <a:spcPct val="100000"/>
              </a:lnSpc>
              <a:spcBef>
                <a:spcPts val="1500"/>
              </a:spcBef>
              <a:spcAft>
                <a:spcPts val="0"/>
              </a:spcAft>
              <a:buClr>
                <a:schemeClr val="dk1"/>
              </a:buClr>
              <a:buSzPts val="2550"/>
              <a:buChar char="-"/>
            </a:pPr>
            <a:r>
              <a:rPr lang="en-US" dirty="0" err="1">
                <a:solidFill>
                  <a:schemeClr val="dk1"/>
                </a:solidFill>
              </a:rPr>
              <a:t>eeclass</a:t>
            </a:r>
            <a:endParaRPr dirty="0"/>
          </a:p>
        </p:txBody>
      </p:sp>
      <p:sp>
        <p:nvSpPr>
          <p:cNvPr id="79" name="Google Shape;79;p6"/>
          <p:cNvSpPr txBox="1">
            <a:spLocks noGrp="1"/>
          </p:cNvSpPr>
          <p:nvPr>
            <p:ph type="sldNum" idx="12"/>
          </p:nvPr>
        </p:nvSpPr>
        <p:spPr>
          <a:xfrm>
            <a:off x="6311798" y="9251950"/>
            <a:ext cx="368504" cy="381000"/>
          </a:xfrm>
          <a:prstGeom prst="rect">
            <a:avLst/>
          </a:prstGeom>
          <a:noFill/>
          <a:ln>
            <a:noFill/>
          </a:ln>
        </p:spPr>
        <p:txBody>
          <a:bodyPr spcFirstLastPara="1" wrap="square" lIns="50800" tIns="50800" rIns="50800" bIns="50800" anchor="t" anchorCtr="0">
            <a:spAutoFit/>
          </a:bodyPr>
          <a:lstStyle/>
          <a:p>
            <a:pPr marL="0" lvl="0" indent="0" algn="ctr" rtl="0">
              <a:lnSpc>
                <a:spcPct val="100000"/>
              </a:lnSpc>
              <a:spcBef>
                <a:spcPts val="0"/>
              </a:spcBef>
              <a:spcAft>
                <a:spcPts val="0"/>
              </a:spcAft>
              <a:buClr>
                <a:srgbClr val="000000"/>
              </a:buClr>
              <a:buSzPts val="1800"/>
              <a:buFont typeface="Helvetica Neue Light"/>
              <a:buNone/>
            </a:pPr>
            <a:fld id="{00000000-1234-1234-1234-123412341234}" type="slidenum">
              <a:rPr lang="en-US"/>
              <a:t>4</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Shape 337"/>
        <p:cNvGrpSpPr/>
        <p:nvPr/>
      </p:nvGrpSpPr>
      <p:grpSpPr>
        <a:xfrm>
          <a:off x="0" y="0"/>
          <a:ext cx="0" cy="0"/>
          <a:chOff x="0" y="0"/>
          <a:chExt cx="0" cy="0"/>
        </a:xfrm>
      </p:grpSpPr>
      <p:grpSp>
        <p:nvGrpSpPr>
          <p:cNvPr id="338" name="Google Shape;338;p32"/>
          <p:cNvGrpSpPr/>
          <p:nvPr/>
        </p:nvGrpSpPr>
        <p:grpSpPr>
          <a:xfrm>
            <a:off x="2203450" y="171450"/>
            <a:ext cx="9276934" cy="5702300"/>
            <a:chOff x="0" y="0"/>
            <a:chExt cx="9276932" cy="5702300"/>
          </a:xfrm>
        </p:grpSpPr>
        <p:pic>
          <p:nvPicPr>
            <p:cNvPr id="339" name="Google Shape;339;p32" descr="pasted-image.png"/>
            <p:cNvPicPr preferRelativeResize="0"/>
            <p:nvPr/>
          </p:nvPicPr>
          <p:blipFill rotWithShape="1">
            <a:blip r:embed="rId3">
              <a:alphaModFix/>
            </a:blip>
            <a:srcRect/>
            <a:stretch/>
          </p:blipFill>
          <p:spPr>
            <a:xfrm>
              <a:off x="0" y="0"/>
              <a:ext cx="8597901" cy="5702300"/>
            </a:xfrm>
            <a:prstGeom prst="rect">
              <a:avLst/>
            </a:prstGeom>
            <a:noFill/>
            <a:ln>
              <a:noFill/>
            </a:ln>
          </p:spPr>
        </p:pic>
        <p:grpSp>
          <p:nvGrpSpPr>
            <p:cNvPr id="340" name="Google Shape;340;p32"/>
            <p:cNvGrpSpPr/>
            <p:nvPr/>
          </p:nvGrpSpPr>
          <p:grpSpPr>
            <a:xfrm>
              <a:off x="1047724" y="2859333"/>
              <a:ext cx="6944127" cy="1009258"/>
              <a:chOff x="-1" y="-1"/>
              <a:chExt cx="6944126" cy="1009256"/>
            </a:xfrm>
          </p:grpSpPr>
          <p:sp>
            <p:nvSpPr>
              <p:cNvPr id="341" name="Google Shape;341;p32"/>
              <p:cNvSpPr/>
              <p:nvPr/>
            </p:nvSpPr>
            <p:spPr>
              <a:xfrm>
                <a:off x="-1" y="-1"/>
                <a:ext cx="6944126" cy="1009256"/>
              </a:xfrm>
              <a:custGeom>
                <a:avLst/>
                <a:gdLst/>
                <a:ahLst/>
                <a:cxnLst/>
                <a:rect l="l" t="t" r="r" b="b"/>
                <a:pathLst>
                  <a:path w="21600" h="21600" extrusionOk="0">
                    <a:moveTo>
                      <a:pt x="198" y="0"/>
                    </a:moveTo>
                    <a:cubicBezTo>
                      <a:pt x="88" y="0"/>
                      <a:pt x="0" y="608"/>
                      <a:pt x="0" y="1359"/>
                    </a:cubicBezTo>
                    <a:lnTo>
                      <a:pt x="0" y="17124"/>
                    </a:lnTo>
                    <a:cubicBezTo>
                      <a:pt x="0" y="17874"/>
                      <a:pt x="88" y="18483"/>
                      <a:pt x="198" y="18483"/>
                    </a:cubicBezTo>
                    <a:lnTo>
                      <a:pt x="5049" y="18483"/>
                    </a:lnTo>
                    <a:lnTo>
                      <a:pt x="5294" y="21600"/>
                    </a:lnTo>
                    <a:lnTo>
                      <a:pt x="5538" y="18483"/>
                    </a:lnTo>
                    <a:lnTo>
                      <a:pt x="21402" y="18483"/>
                    </a:lnTo>
                    <a:cubicBezTo>
                      <a:pt x="21512" y="18483"/>
                      <a:pt x="21600" y="17874"/>
                      <a:pt x="21600" y="17124"/>
                    </a:cubicBezTo>
                    <a:lnTo>
                      <a:pt x="21600" y="1359"/>
                    </a:lnTo>
                    <a:cubicBezTo>
                      <a:pt x="21600" y="608"/>
                      <a:pt x="21512" y="0"/>
                      <a:pt x="21402" y="0"/>
                    </a:cubicBezTo>
                    <a:lnTo>
                      <a:pt x="198" y="0"/>
                    </a:lnTo>
                    <a:close/>
                  </a:path>
                </a:pathLst>
              </a:custGeom>
              <a:solidFill>
                <a:schemeClr val="accent5"/>
              </a:solidFill>
              <a:ln>
                <a:noFill/>
              </a:ln>
              <a:effectLst>
                <a:outerShdw blurRad="38100" dist="25400" dir="5400000" rotWithShape="0">
                  <a:srgbClr val="000000">
                    <a:alpha val="49019"/>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600"/>
                  <a:buFont typeface="Avenir"/>
                  <a:buNone/>
                </a:pPr>
                <a:endParaRPr sz="3600" b="0" i="0" u="none" strike="noStrike" cap="none">
                  <a:solidFill>
                    <a:srgbClr val="000000"/>
                  </a:solidFill>
                  <a:latin typeface="Helvetica Neue"/>
                  <a:ea typeface="Helvetica Neue"/>
                  <a:cs typeface="Helvetica Neue"/>
                  <a:sym typeface="Helvetica Neue"/>
                </a:endParaRPr>
              </a:p>
            </p:txBody>
          </p:sp>
          <p:sp>
            <p:nvSpPr>
              <p:cNvPr id="342" name="Google Shape;342;p32"/>
              <p:cNvSpPr txBox="1"/>
              <p:nvPr/>
            </p:nvSpPr>
            <p:spPr>
              <a:xfrm>
                <a:off x="-1" y="214805"/>
                <a:ext cx="6944125" cy="579645"/>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FFFFFF"/>
                  </a:buClr>
                  <a:buSzPts val="3100"/>
                  <a:buFont typeface="Avenir"/>
                  <a:buNone/>
                </a:pPr>
                <a:r>
                  <a:rPr lang="en-US" sz="3100" b="0" i="0" u="none" strike="noStrike" cap="none" dirty="0">
                    <a:solidFill>
                      <a:srgbClr val="FFFFFF"/>
                    </a:solidFill>
                    <a:latin typeface="Avenir"/>
                    <a:ea typeface="Avenir"/>
                    <a:cs typeface="Avenir"/>
                    <a:sym typeface="Avenir"/>
                  </a:rPr>
                  <a:t>10. Add HelloGit.txt to staging files</a:t>
                </a:r>
                <a:endParaRPr sz="1400" b="0" i="0" u="none" strike="noStrike" cap="none" dirty="0">
                  <a:solidFill>
                    <a:srgbClr val="000000"/>
                  </a:solidFill>
                  <a:latin typeface="Arial"/>
                  <a:ea typeface="Arial"/>
                  <a:cs typeface="Arial"/>
                  <a:sym typeface="Arial"/>
                </a:endParaRPr>
              </a:p>
            </p:txBody>
          </p:sp>
        </p:grpSp>
        <p:grpSp>
          <p:nvGrpSpPr>
            <p:cNvPr id="343" name="Google Shape;343;p32"/>
            <p:cNvGrpSpPr/>
            <p:nvPr/>
          </p:nvGrpSpPr>
          <p:grpSpPr>
            <a:xfrm>
              <a:off x="4286224" y="4628602"/>
              <a:ext cx="4990708" cy="948535"/>
              <a:chOff x="-1" y="-1"/>
              <a:chExt cx="4990706" cy="948534"/>
            </a:xfrm>
          </p:grpSpPr>
          <p:sp>
            <p:nvSpPr>
              <p:cNvPr id="344" name="Google Shape;344;p32"/>
              <p:cNvSpPr/>
              <p:nvPr/>
            </p:nvSpPr>
            <p:spPr>
              <a:xfrm>
                <a:off x="-1" y="-1"/>
                <a:ext cx="4990706" cy="948534"/>
              </a:xfrm>
              <a:custGeom>
                <a:avLst/>
                <a:gdLst/>
                <a:ahLst/>
                <a:cxnLst/>
                <a:rect l="l" t="t" r="r" b="b"/>
                <a:pathLst>
                  <a:path w="21600" h="21600" extrusionOk="0">
                    <a:moveTo>
                      <a:pt x="1240" y="0"/>
                    </a:moveTo>
                    <a:lnTo>
                      <a:pt x="898" y="1934"/>
                    </a:lnTo>
                    <a:lnTo>
                      <a:pt x="275" y="1934"/>
                    </a:lnTo>
                    <a:cubicBezTo>
                      <a:pt x="123" y="1934"/>
                      <a:pt x="0" y="2581"/>
                      <a:pt x="0" y="3380"/>
                    </a:cubicBezTo>
                    <a:lnTo>
                      <a:pt x="0" y="20154"/>
                    </a:lnTo>
                    <a:cubicBezTo>
                      <a:pt x="0" y="20953"/>
                      <a:pt x="123" y="21600"/>
                      <a:pt x="275" y="21600"/>
                    </a:cubicBezTo>
                    <a:lnTo>
                      <a:pt x="21325" y="21600"/>
                    </a:lnTo>
                    <a:cubicBezTo>
                      <a:pt x="21477" y="21600"/>
                      <a:pt x="21600" y="20953"/>
                      <a:pt x="21600" y="20154"/>
                    </a:cubicBezTo>
                    <a:lnTo>
                      <a:pt x="21600" y="3380"/>
                    </a:lnTo>
                    <a:cubicBezTo>
                      <a:pt x="21600" y="2581"/>
                      <a:pt x="21477" y="1934"/>
                      <a:pt x="21325" y="1934"/>
                    </a:cubicBezTo>
                    <a:lnTo>
                      <a:pt x="1582" y="1934"/>
                    </a:lnTo>
                    <a:lnTo>
                      <a:pt x="1240" y="0"/>
                    </a:lnTo>
                    <a:close/>
                  </a:path>
                </a:pathLst>
              </a:custGeom>
              <a:solidFill>
                <a:schemeClr val="accent5"/>
              </a:solidFill>
              <a:ln>
                <a:noFill/>
              </a:ln>
              <a:effectLst>
                <a:outerShdw blurRad="38100" dist="25400" dir="5400000" rotWithShape="0">
                  <a:srgbClr val="000000">
                    <a:alpha val="49019"/>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600"/>
                  <a:buFont typeface="Avenir"/>
                  <a:buNone/>
                </a:pPr>
                <a:endParaRPr sz="3600" b="0" i="0" u="none" strike="noStrike" cap="none">
                  <a:solidFill>
                    <a:srgbClr val="000000"/>
                  </a:solidFill>
                  <a:latin typeface="Helvetica Neue"/>
                  <a:ea typeface="Helvetica Neue"/>
                  <a:cs typeface="Helvetica Neue"/>
                  <a:sym typeface="Helvetica Neue"/>
                </a:endParaRPr>
              </a:p>
            </p:txBody>
          </p:sp>
          <p:sp>
            <p:nvSpPr>
              <p:cNvPr id="345" name="Google Shape;345;p32"/>
              <p:cNvSpPr txBox="1"/>
              <p:nvPr/>
            </p:nvSpPr>
            <p:spPr>
              <a:xfrm>
                <a:off x="0" y="184444"/>
                <a:ext cx="4990704" cy="579645"/>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FFFFFF"/>
                  </a:buClr>
                  <a:buSzPts val="3100"/>
                  <a:buFont typeface="Avenir"/>
                  <a:buNone/>
                </a:pPr>
                <a:r>
                  <a:rPr lang="en-US" sz="3100" b="0" i="0" u="none" strike="noStrike" cap="none" dirty="0">
                    <a:solidFill>
                      <a:srgbClr val="FFFFFF"/>
                    </a:solidFill>
                    <a:latin typeface="Avenir"/>
                    <a:ea typeface="Avenir"/>
                    <a:cs typeface="Avenir"/>
                    <a:sym typeface="Avenir"/>
                  </a:rPr>
                  <a:t>11. Commit your changes</a:t>
                </a:r>
                <a:endParaRPr sz="1400" b="0" i="0" u="none" strike="noStrike" cap="none" dirty="0">
                  <a:solidFill>
                    <a:srgbClr val="000000"/>
                  </a:solidFill>
                  <a:latin typeface="Arial"/>
                  <a:ea typeface="Arial"/>
                  <a:cs typeface="Arial"/>
                  <a:sym typeface="Arial"/>
                </a:endParaRPr>
              </a:p>
            </p:txBody>
          </p:sp>
        </p:grpSp>
        <p:sp>
          <p:nvSpPr>
            <p:cNvPr id="346" name="Google Shape;346;p32"/>
            <p:cNvSpPr/>
            <p:nvPr/>
          </p:nvSpPr>
          <p:spPr>
            <a:xfrm>
              <a:off x="2406650" y="4308276"/>
              <a:ext cx="2745285" cy="282775"/>
            </a:xfrm>
            <a:prstGeom prst="rect">
              <a:avLst/>
            </a:prstGeom>
            <a:noFill/>
            <a:ln w="38100" cap="flat" cmpd="sng">
              <a:solidFill>
                <a:schemeClr val="accent5"/>
              </a:solidFill>
              <a:prstDash val="solid"/>
              <a:miter lim="400000"/>
              <a:headEnd type="none" w="sm" len="sm"/>
              <a:tailEnd type="none" w="sm" len="sm"/>
            </a:ln>
            <a:effectLst>
              <a:outerShdw blurRad="38100" dist="25400" dir="5400000" rotWithShape="0">
                <a:srgbClr val="000000">
                  <a:alpha val="49019"/>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600"/>
                <a:buFont typeface="Helvetica Neue Light"/>
                <a:buNone/>
              </a:pPr>
              <a:endParaRPr sz="3600" b="0" i="0" u="none" strike="noStrike" cap="none">
                <a:solidFill>
                  <a:srgbClr val="000000"/>
                </a:solidFill>
                <a:latin typeface="Helvetica Neue"/>
                <a:ea typeface="Helvetica Neue"/>
                <a:cs typeface="Helvetica Neue"/>
                <a:sym typeface="Helvetica Neue"/>
              </a:endParaRPr>
            </a:p>
          </p:txBody>
        </p:sp>
        <p:sp>
          <p:nvSpPr>
            <p:cNvPr id="347" name="Google Shape;347;p32"/>
            <p:cNvSpPr/>
            <p:nvPr/>
          </p:nvSpPr>
          <p:spPr>
            <a:xfrm>
              <a:off x="2381250" y="3914576"/>
              <a:ext cx="2286001" cy="282775"/>
            </a:xfrm>
            <a:prstGeom prst="rect">
              <a:avLst/>
            </a:prstGeom>
            <a:noFill/>
            <a:ln w="38100" cap="flat" cmpd="sng">
              <a:solidFill>
                <a:schemeClr val="accent5"/>
              </a:solidFill>
              <a:prstDash val="solid"/>
              <a:miter lim="400000"/>
              <a:headEnd type="none" w="sm" len="sm"/>
              <a:tailEnd type="none" w="sm" len="sm"/>
            </a:ln>
            <a:effectLst>
              <a:outerShdw blurRad="38100" dist="25400" dir="5400000" rotWithShape="0">
                <a:srgbClr val="000000">
                  <a:alpha val="49019"/>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600"/>
                <a:buFont typeface="Helvetica Neue Light"/>
                <a:buNone/>
              </a:pPr>
              <a:endParaRPr sz="3600" b="0" i="0" u="none" strike="noStrike" cap="none">
                <a:solidFill>
                  <a:srgbClr val="000000"/>
                </a:solidFill>
                <a:latin typeface="Helvetica Neue"/>
                <a:ea typeface="Helvetica Neue"/>
                <a:cs typeface="Helvetica Neue"/>
                <a:sym typeface="Helvetica Neue"/>
              </a:endParaRPr>
            </a:p>
          </p:txBody>
        </p:sp>
      </p:grpSp>
      <p:grpSp>
        <p:nvGrpSpPr>
          <p:cNvPr id="348" name="Google Shape;348;p32"/>
          <p:cNvGrpSpPr/>
          <p:nvPr/>
        </p:nvGrpSpPr>
        <p:grpSpPr>
          <a:xfrm>
            <a:off x="1517971" y="6055269"/>
            <a:ext cx="9968858" cy="3462986"/>
            <a:chOff x="0" y="0"/>
            <a:chExt cx="9968856" cy="3462984"/>
          </a:xfrm>
        </p:grpSpPr>
        <p:sp>
          <p:nvSpPr>
            <p:cNvPr id="349" name="Google Shape;349;p32"/>
            <p:cNvSpPr/>
            <p:nvPr/>
          </p:nvSpPr>
          <p:spPr>
            <a:xfrm>
              <a:off x="0" y="0"/>
              <a:ext cx="9968856" cy="3462984"/>
            </a:xfrm>
            <a:prstGeom prst="roundRect">
              <a:avLst>
                <a:gd name="adj" fmla="val 2567"/>
              </a:avLst>
            </a:prstGeom>
            <a:solidFill>
              <a:srgbClr val="000000"/>
            </a:solidFill>
            <a:ln>
              <a:noFill/>
            </a:ln>
            <a:effectLst>
              <a:outerShdw blurRad="38100" dist="25400" dir="5400000" rotWithShape="0">
                <a:srgbClr val="000000">
                  <a:alpha val="49019"/>
                </a:srgbClr>
              </a:outerShdw>
            </a:effectLst>
          </p:spPr>
          <p:txBody>
            <a:bodyPr spcFirstLastPara="1" wrap="square" lIns="50800" tIns="50800" rIns="50800" bIns="50800" anchor="ctr" anchorCtr="0">
              <a:noAutofit/>
            </a:bodyPr>
            <a:lstStyle/>
            <a:p>
              <a:pPr marL="0" marR="0" lvl="0" indent="0" algn="l" rtl="0">
                <a:lnSpc>
                  <a:spcPct val="100000"/>
                </a:lnSpc>
                <a:spcBef>
                  <a:spcPts val="0"/>
                </a:spcBef>
                <a:spcAft>
                  <a:spcPts val="0"/>
                </a:spcAft>
                <a:buClr>
                  <a:srgbClr val="F5F5F5"/>
                </a:buClr>
                <a:buSzPts val="3600"/>
                <a:buFont typeface="Arial"/>
                <a:buNone/>
              </a:pPr>
              <a:endParaRPr sz="3600" b="0" i="0" u="none" strike="noStrike" cap="none">
                <a:solidFill>
                  <a:srgbClr val="000000"/>
                </a:solidFill>
                <a:latin typeface="Helvetica Neue"/>
                <a:ea typeface="Helvetica Neue"/>
                <a:cs typeface="Helvetica Neue"/>
                <a:sym typeface="Helvetica Neue"/>
              </a:endParaRPr>
            </a:p>
          </p:txBody>
        </p:sp>
        <p:sp>
          <p:nvSpPr>
            <p:cNvPr id="350" name="Google Shape;350;p32"/>
            <p:cNvSpPr txBox="1"/>
            <p:nvPr/>
          </p:nvSpPr>
          <p:spPr>
            <a:xfrm>
              <a:off x="26036" y="134498"/>
              <a:ext cx="9916784" cy="3193989"/>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FFFFFF"/>
                </a:buClr>
                <a:buSzPts val="3000"/>
                <a:buFont typeface="Arial"/>
                <a:buNone/>
              </a:pPr>
              <a:r>
                <a:rPr lang="en-US" sz="3000" b="0" i="0" u="none" strike="noStrike" cap="none">
                  <a:solidFill>
                    <a:srgbClr val="FFFFFF"/>
                  </a:solidFill>
                  <a:latin typeface="Arial"/>
                  <a:ea typeface="Arial"/>
                  <a:cs typeface="Arial"/>
                  <a:sym typeface="Arial"/>
                </a:rPr>
                <a:t># Add HelloGit.txt to staging files</a:t>
              </a:r>
              <a:endParaRPr sz="3600" b="0" i="0" u="none" strike="noStrike" cap="none">
                <a:solidFill>
                  <a:srgbClr val="F5F5F5"/>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F5F5F5"/>
                </a:buClr>
                <a:buSzPts val="3000"/>
                <a:buFont typeface="Arial"/>
                <a:buNone/>
              </a:pPr>
              <a:r>
                <a:rPr lang="en-US" sz="3000" b="0" i="0" u="none" strike="noStrike" cap="none">
                  <a:solidFill>
                    <a:srgbClr val="F5F5F5"/>
                  </a:solidFill>
                  <a:latin typeface="Arial"/>
                  <a:ea typeface="Arial"/>
                  <a:cs typeface="Arial"/>
                  <a:sym typeface="Arial"/>
                </a:rPr>
                <a:t>$ git add HelloGit.txt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F5F5F5"/>
                </a:buClr>
                <a:buSzPts val="3600"/>
                <a:buFont typeface="Arial"/>
                <a:buNone/>
              </a:pPr>
              <a:endParaRPr sz="3600" b="0" i="0" u="none" strike="noStrike" cap="none">
                <a:solidFill>
                  <a:srgbClr val="000000"/>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FFFFFF"/>
                </a:buClr>
                <a:buSzPts val="3000"/>
                <a:buFont typeface="Arial"/>
                <a:buNone/>
              </a:pPr>
              <a:r>
                <a:rPr lang="en-US" sz="3000" b="0" i="0" u="none" strike="noStrike" cap="none">
                  <a:solidFill>
                    <a:srgbClr val="FFFFFF"/>
                  </a:solidFill>
                  <a:latin typeface="Arial"/>
                  <a:ea typeface="Arial"/>
                  <a:cs typeface="Arial"/>
                  <a:sym typeface="Arial"/>
                </a:rPr>
                <a:t># Commit the changes to the repository</a:t>
              </a:r>
              <a:endParaRPr sz="3600" b="0" i="0" u="none" strike="noStrike" cap="none">
                <a:solidFill>
                  <a:srgbClr val="F5F5F5"/>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FFFFFF"/>
                </a:buClr>
                <a:buSzPts val="3000"/>
                <a:buFont typeface="Arial"/>
                <a:buNone/>
              </a:pPr>
              <a:r>
                <a:rPr lang="en-US" sz="3000" b="0" i="0" u="none" strike="noStrike" cap="none">
                  <a:solidFill>
                    <a:srgbClr val="FFFFFF"/>
                  </a:solidFill>
                  <a:latin typeface="Arial"/>
                  <a:ea typeface="Arial"/>
                  <a:cs typeface="Arial"/>
                  <a:sym typeface="Arial"/>
                </a:rPr>
                <a:t># where "version 1" is the commit message</a:t>
              </a:r>
              <a:endParaRPr sz="3600" b="0" i="0" u="none" strike="noStrike" cap="none">
                <a:solidFill>
                  <a:srgbClr val="F5F5F5"/>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F5F5F5"/>
                </a:buClr>
                <a:buSzPts val="3000"/>
                <a:buFont typeface="Arial"/>
                <a:buNone/>
              </a:pPr>
              <a:r>
                <a:rPr lang="en-US" sz="3000" b="0" i="0" u="none" strike="noStrike" cap="none">
                  <a:solidFill>
                    <a:srgbClr val="F5F5F5"/>
                  </a:solidFill>
                  <a:latin typeface="Arial"/>
                  <a:ea typeface="Arial"/>
                  <a:cs typeface="Arial"/>
                  <a:sym typeface="Arial"/>
                </a:rPr>
                <a:t>$ git commit -m "version 1"	         	</a:t>
              </a:r>
              <a:endParaRPr sz="1400" b="0" i="0" u="none" strike="noStrike" cap="none">
                <a:solidFill>
                  <a:srgbClr val="000000"/>
                </a:solidFill>
                <a:latin typeface="Arial"/>
                <a:ea typeface="Arial"/>
                <a:cs typeface="Arial"/>
                <a:sym typeface="Arial"/>
              </a:endParaRPr>
            </a:p>
          </p:txBody>
        </p:sp>
      </p:grpSp>
      <p:sp>
        <p:nvSpPr>
          <p:cNvPr id="351" name="Google Shape;351;p32"/>
          <p:cNvSpPr txBox="1">
            <a:spLocks noGrp="1"/>
          </p:cNvSpPr>
          <p:nvPr>
            <p:ph type="sldNum" idx="12"/>
          </p:nvPr>
        </p:nvSpPr>
        <p:spPr>
          <a:xfrm>
            <a:off x="6311798" y="9251950"/>
            <a:ext cx="368504" cy="381000"/>
          </a:xfrm>
          <a:prstGeom prst="rect">
            <a:avLst/>
          </a:prstGeom>
          <a:noFill/>
          <a:ln>
            <a:noFill/>
          </a:ln>
        </p:spPr>
        <p:txBody>
          <a:bodyPr spcFirstLastPara="1" wrap="square" lIns="50800" tIns="50800" rIns="50800" bIns="50800" anchor="t" anchorCtr="0">
            <a:spAutoFit/>
          </a:bodyPr>
          <a:lstStyle/>
          <a:p>
            <a:pPr marL="0" lvl="0" indent="0" algn="ctr" rtl="0">
              <a:lnSpc>
                <a:spcPct val="100000"/>
              </a:lnSpc>
              <a:spcBef>
                <a:spcPts val="0"/>
              </a:spcBef>
              <a:spcAft>
                <a:spcPts val="0"/>
              </a:spcAft>
              <a:buClr>
                <a:srgbClr val="000000"/>
              </a:buClr>
              <a:buSzPts val="1800"/>
              <a:buFont typeface="Helvetica Neue Light"/>
              <a:buNone/>
            </a:pPr>
            <a:fld id="{00000000-1234-1234-1234-123412341234}" type="slidenum">
              <a:rPr lang="en-US"/>
              <a:t>40</a:t>
            </a:fld>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Shape 355"/>
        <p:cNvGrpSpPr/>
        <p:nvPr/>
      </p:nvGrpSpPr>
      <p:grpSpPr>
        <a:xfrm>
          <a:off x="0" y="0"/>
          <a:ext cx="0" cy="0"/>
          <a:chOff x="0" y="0"/>
          <a:chExt cx="0" cy="0"/>
        </a:xfrm>
      </p:grpSpPr>
      <p:grpSp>
        <p:nvGrpSpPr>
          <p:cNvPr id="356" name="Google Shape;356;p33"/>
          <p:cNvGrpSpPr/>
          <p:nvPr/>
        </p:nvGrpSpPr>
        <p:grpSpPr>
          <a:xfrm>
            <a:off x="545699" y="1827208"/>
            <a:ext cx="13386205" cy="6099183"/>
            <a:chOff x="-3" y="-3"/>
            <a:chExt cx="13386203" cy="6099181"/>
          </a:xfrm>
        </p:grpSpPr>
        <p:grpSp>
          <p:nvGrpSpPr>
            <p:cNvPr id="357" name="Google Shape;357;p33"/>
            <p:cNvGrpSpPr/>
            <p:nvPr/>
          </p:nvGrpSpPr>
          <p:grpSpPr>
            <a:xfrm>
              <a:off x="4750196" y="-3"/>
              <a:ext cx="8636004" cy="6099181"/>
              <a:chOff x="0" y="-2"/>
              <a:chExt cx="8636002" cy="6099179"/>
            </a:xfrm>
          </p:grpSpPr>
          <p:pic>
            <p:nvPicPr>
              <p:cNvPr id="358" name="Google Shape;358;p33" descr="pasted-image.png"/>
              <p:cNvPicPr preferRelativeResize="0"/>
              <p:nvPr/>
            </p:nvPicPr>
            <p:blipFill rotWithShape="1">
              <a:blip r:embed="rId3">
                <a:alphaModFix/>
              </a:blip>
              <a:srcRect/>
              <a:stretch/>
            </p:blipFill>
            <p:spPr>
              <a:xfrm>
                <a:off x="0" y="422275"/>
                <a:ext cx="8636002" cy="5676902"/>
              </a:xfrm>
              <a:prstGeom prst="rect">
                <a:avLst/>
              </a:prstGeom>
              <a:noFill/>
              <a:ln>
                <a:noFill/>
              </a:ln>
            </p:spPr>
          </p:pic>
          <p:grpSp>
            <p:nvGrpSpPr>
              <p:cNvPr id="359" name="Google Shape;359;p33"/>
              <p:cNvGrpSpPr/>
              <p:nvPr/>
            </p:nvGrpSpPr>
            <p:grpSpPr>
              <a:xfrm>
                <a:off x="253603" y="-2"/>
                <a:ext cx="5487197" cy="1029101"/>
                <a:chOff x="0" y="-1"/>
                <a:chExt cx="5487195" cy="1029099"/>
              </a:xfrm>
            </p:grpSpPr>
            <p:sp>
              <p:nvSpPr>
                <p:cNvPr id="360" name="Google Shape;360;p33"/>
                <p:cNvSpPr/>
                <p:nvPr/>
              </p:nvSpPr>
              <p:spPr>
                <a:xfrm>
                  <a:off x="0" y="-1"/>
                  <a:ext cx="5487195" cy="1029099"/>
                </a:xfrm>
                <a:custGeom>
                  <a:avLst/>
                  <a:gdLst/>
                  <a:ahLst/>
                  <a:cxnLst/>
                  <a:rect l="l" t="t" r="r" b="b"/>
                  <a:pathLst>
                    <a:path w="21600" h="21600" extrusionOk="0">
                      <a:moveTo>
                        <a:pt x="250" y="0"/>
                      </a:moveTo>
                      <a:cubicBezTo>
                        <a:pt x="112" y="0"/>
                        <a:pt x="0" y="597"/>
                        <a:pt x="0" y="1333"/>
                      </a:cubicBezTo>
                      <a:lnTo>
                        <a:pt x="0" y="16794"/>
                      </a:lnTo>
                      <a:cubicBezTo>
                        <a:pt x="0" y="17530"/>
                        <a:pt x="112" y="18126"/>
                        <a:pt x="250" y="18126"/>
                      </a:cubicBezTo>
                      <a:lnTo>
                        <a:pt x="11139" y="18126"/>
                      </a:lnTo>
                      <a:lnTo>
                        <a:pt x="11447" y="21600"/>
                      </a:lnTo>
                      <a:lnTo>
                        <a:pt x="11756" y="18126"/>
                      </a:lnTo>
                      <a:lnTo>
                        <a:pt x="21350" y="18126"/>
                      </a:lnTo>
                      <a:cubicBezTo>
                        <a:pt x="21488" y="18126"/>
                        <a:pt x="21600" y="17530"/>
                        <a:pt x="21600" y="16794"/>
                      </a:cubicBezTo>
                      <a:lnTo>
                        <a:pt x="21600" y="1333"/>
                      </a:lnTo>
                      <a:cubicBezTo>
                        <a:pt x="21600" y="597"/>
                        <a:pt x="21488" y="0"/>
                        <a:pt x="21350" y="0"/>
                      </a:cubicBezTo>
                      <a:lnTo>
                        <a:pt x="250" y="0"/>
                      </a:lnTo>
                      <a:close/>
                    </a:path>
                  </a:pathLst>
                </a:custGeom>
                <a:solidFill>
                  <a:schemeClr val="accent5"/>
                </a:solidFill>
                <a:ln>
                  <a:noFill/>
                </a:ln>
                <a:effectLst>
                  <a:outerShdw blurRad="38100" dist="25400" dir="5400000" rotWithShape="0">
                    <a:srgbClr val="000000">
                      <a:alpha val="49019"/>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600"/>
                    <a:buFont typeface="Avenir"/>
                    <a:buNone/>
                  </a:pPr>
                  <a:endParaRPr sz="3600" b="0" i="0" u="none" strike="noStrike" cap="none">
                    <a:solidFill>
                      <a:srgbClr val="000000"/>
                    </a:solidFill>
                    <a:latin typeface="Helvetica Neue"/>
                    <a:ea typeface="Helvetica Neue"/>
                    <a:cs typeface="Helvetica Neue"/>
                    <a:sym typeface="Helvetica Neue"/>
                  </a:endParaRPr>
                </a:p>
              </p:txBody>
            </p:sp>
            <p:sp>
              <p:nvSpPr>
                <p:cNvPr id="361" name="Google Shape;361;p33"/>
                <p:cNvSpPr txBox="1"/>
                <p:nvPr/>
              </p:nvSpPr>
              <p:spPr>
                <a:xfrm>
                  <a:off x="0" y="224726"/>
                  <a:ext cx="5487195" cy="579644"/>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FFFFFF"/>
                    </a:buClr>
                    <a:buSzPts val="3100"/>
                    <a:buFont typeface="Avenir"/>
                    <a:buNone/>
                  </a:pPr>
                  <a:r>
                    <a:rPr lang="en-US" sz="3100" b="0" i="0" u="none" strike="noStrike" cap="none" dirty="0">
                      <a:solidFill>
                        <a:srgbClr val="FFFFFF"/>
                      </a:solidFill>
                      <a:latin typeface="Avenir"/>
                      <a:ea typeface="Avenir"/>
                      <a:cs typeface="Avenir"/>
                      <a:sym typeface="Avenir"/>
                    </a:rPr>
                    <a:t>13. Add it and commit again</a:t>
                  </a:r>
                  <a:endParaRPr sz="1400" b="0" i="0" u="none" strike="noStrike" cap="none" dirty="0">
                    <a:solidFill>
                      <a:srgbClr val="000000"/>
                    </a:solidFill>
                    <a:latin typeface="Arial"/>
                    <a:ea typeface="Arial"/>
                    <a:cs typeface="Arial"/>
                    <a:sym typeface="Arial"/>
                  </a:endParaRPr>
                </a:p>
              </p:txBody>
            </p:sp>
          </p:grpSp>
          <p:sp>
            <p:nvSpPr>
              <p:cNvPr id="362" name="Google Shape;362;p33"/>
              <p:cNvSpPr/>
              <p:nvPr/>
            </p:nvSpPr>
            <p:spPr>
              <a:xfrm>
                <a:off x="2440458" y="1060251"/>
                <a:ext cx="2219774" cy="282775"/>
              </a:xfrm>
              <a:prstGeom prst="rect">
                <a:avLst/>
              </a:prstGeom>
              <a:noFill/>
              <a:ln w="38100" cap="flat" cmpd="sng">
                <a:solidFill>
                  <a:schemeClr val="accent5"/>
                </a:solidFill>
                <a:prstDash val="solid"/>
                <a:miter lim="400000"/>
                <a:headEnd type="none" w="sm" len="sm"/>
                <a:tailEnd type="none" w="sm" len="sm"/>
              </a:ln>
              <a:effectLst>
                <a:outerShdw blurRad="38100" dist="25400" dir="5400000" rotWithShape="0">
                  <a:srgbClr val="000000">
                    <a:alpha val="49019"/>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600"/>
                  <a:buFont typeface="Helvetica Neue Light"/>
                  <a:buNone/>
                </a:pPr>
                <a:endParaRPr sz="3600" b="0" i="0" u="none" strike="noStrike" cap="none">
                  <a:solidFill>
                    <a:srgbClr val="000000"/>
                  </a:solidFill>
                  <a:latin typeface="Helvetica Neue"/>
                  <a:ea typeface="Helvetica Neue"/>
                  <a:cs typeface="Helvetica Neue"/>
                  <a:sym typeface="Helvetica Neue"/>
                </a:endParaRPr>
              </a:p>
            </p:txBody>
          </p:sp>
          <p:sp>
            <p:nvSpPr>
              <p:cNvPr id="363" name="Google Shape;363;p33"/>
              <p:cNvSpPr/>
              <p:nvPr/>
            </p:nvSpPr>
            <p:spPr>
              <a:xfrm>
                <a:off x="2440458" y="1466651"/>
                <a:ext cx="2731048" cy="282775"/>
              </a:xfrm>
              <a:prstGeom prst="rect">
                <a:avLst/>
              </a:prstGeom>
              <a:noFill/>
              <a:ln w="38100" cap="flat" cmpd="sng">
                <a:solidFill>
                  <a:schemeClr val="accent5"/>
                </a:solidFill>
                <a:prstDash val="solid"/>
                <a:miter lim="400000"/>
                <a:headEnd type="none" w="sm" len="sm"/>
                <a:tailEnd type="none" w="sm" len="sm"/>
              </a:ln>
              <a:effectLst>
                <a:outerShdw blurRad="38100" dist="25400" dir="5400000" rotWithShape="0">
                  <a:srgbClr val="000000">
                    <a:alpha val="49019"/>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600"/>
                  <a:buFont typeface="Helvetica Neue Light"/>
                  <a:buNone/>
                </a:pPr>
                <a:endParaRPr sz="3600" b="0" i="0" u="none" strike="noStrike" cap="none">
                  <a:solidFill>
                    <a:srgbClr val="000000"/>
                  </a:solidFill>
                  <a:latin typeface="Helvetica Neue"/>
                  <a:ea typeface="Helvetica Neue"/>
                  <a:cs typeface="Helvetica Neue"/>
                  <a:sym typeface="Helvetica Neue"/>
                </a:endParaRPr>
              </a:p>
            </p:txBody>
          </p:sp>
        </p:grpSp>
        <p:grpSp>
          <p:nvGrpSpPr>
            <p:cNvPr id="364" name="Google Shape;364;p33"/>
            <p:cNvGrpSpPr/>
            <p:nvPr/>
          </p:nvGrpSpPr>
          <p:grpSpPr>
            <a:xfrm>
              <a:off x="-3" y="1220787"/>
              <a:ext cx="6317068" cy="3657603"/>
              <a:chOff x="-2" y="0"/>
              <a:chExt cx="6317065" cy="3657602"/>
            </a:xfrm>
          </p:grpSpPr>
          <p:pic>
            <p:nvPicPr>
              <p:cNvPr id="365" name="Google Shape;365;p33" descr="pasted-image.png"/>
              <p:cNvPicPr preferRelativeResize="0"/>
              <p:nvPr/>
            </p:nvPicPr>
            <p:blipFill rotWithShape="1">
              <a:blip r:embed="rId4">
                <a:alphaModFix/>
              </a:blip>
              <a:srcRect/>
              <a:stretch/>
            </p:blipFill>
            <p:spPr>
              <a:xfrm>
                <a:off x="400446" y="0"/>
                <a:ext cx="3822703" cy="3657602"/>
              </a:xfrm>
              <a:prstGeom prst="rect">
                <a:avLst/>
              </a:prstGeom>
              <a:noFill/>
              <a:ln>
                <a:noFill/>
              </a:ln>
            </p:spPr>
          </p:pic>
          <p:grpSp>
            <p:nvGrpSpPr>
              <p:cNvPr id="366" name="Google Shape;366;p33"/>
              <p:cNvGrpSpPr/>
              <p:nvPr/>
            </p:nvGrpSpPr>
            <p:grpSpPr>
              <a:xfrm>
                <a:off x="-2" y="939005"/>
                <a:ext cx="6317065" cy="981872"/>
                <a:chOff x="-1" y="-1"/>
                <a:chExt cx="6317063" cy="981871"/>
              </a:xfrm>
            </p:grpSpPr>
            <p:sp>
              <p:nvSpPr>
                <p:cNvPr id="367" name="Google Shape;367;p33"/>
                <p:cNvSpPr/>
                <p:nvPr/>
              </p:nvSpPr>
              <p:spPr>
                <a:xfrm>
                  <a:off x="-1" y="-1"/>
                  <a:ext cx="6317063" cy="981871"/>
                </a:xfrm>
                <a:custGeom>
                  <a:avLst/>
                  <a:gdLst/>
                  <a:ahLst/>
                  <a:cxnLst/>
                  <a:rect l="l" t="t" r="r" b="b"/>
                  <a:pathLst>
                    <a:path w="21600" h="21600" extrusionOk="0">
                      <a:moveTo>
                        <a:pt x="5276" y="0"/>
                      </a:moveTo>
                      <a:lnTo>
                        <a:pt x="5009" y="2602"/>
                      </a:lnTo>
                      <a:lnTo>
                        <a:pt x="217" y="2602"/>
                      </a:lnTo>
                      <a:cubicBezTo>
                        <a:pt x="97" y="2602"/>
                        <a:pt x="0" y="3227"/>
                        <a:pt x="0" y="3999"/>
                      </a:cubicBezTo>
                      <a:lnTo>
                        <a:pt x="0" y="20203"/>
                      </a:lnTo>
                      <a:cubicBezTo>
                        <a:pt x="0" y="20975"/>
                        <a:pt x="97" y="21600"/>
                        <a:pt x="217" y="21600"/>
                      </a:cubicBezTo>
                      <a:lnTo>
                        <a:pt x="21383" y="21600"/>
                      </a:lnTo>
                      <a:cubicBezTo>
                        <a:pt x="21503" y="21600"/>
                        <a:pt x="21600" y="20975"/>
                        <a:pt x="21600" y="20203"/>
                      </a:cubicBezTo>
                      <a:lnTo>
                        <a:pt x="21600" y="3999"/>
                      </a:lnTo>
                      <a:cubicBezTo>
                        <a:pt x="21600" y="3227"/>
                        <a:pt x="21503" y="2602"/>
                        <a:pt x="21383" y="2602"/>
                      </a:cubicBezTo>
                      <a:lnTo>
                        <a:pt x="5545" y="2602"/>
                      </a:lnTo>
                      <a:lnTo>
                        <a:pt x="5276" y="0"/>
                      </a:lnTo>
                      <a:close/>
                    </a:path>
                  </a:pathLst>
                </a:custGeom>
                <a:solidFill>
                  <a:schemeClr val="accent5"/>
                </a:solidFill>
                <a:ln>
                  <a:noFill/>
                </a:ln>
                <a:effectLst>
                  <a:outerShdw blurRad="38100" dist="25400" dir="5400000" rotWithShape="0">
                    <a:srgbClr val="000000">
                      <a:alpha val="49019"/>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600"/>
                    <a:buFont typeface="Avenir"/>
                    <a:buNone/>
                  </a:pPr>
                  <a:endParaRPr sz="3600" b="0" i="0" u="none" strike="noStrike" cap="none">
                    <a:solidFill>
                      <a:srgbClr val="000000"/>
                    </a:solidFill>
                    <a:latin typeface="Helvetica Neue"/>
                    <a:ea typeface="Helvetica Neue"/>
                    <a:cs typeface="Helvetica Neue"/>
                    <a:sym typeface="Helvetica Neue"/>
                  </a:endParaRPr>
                </a:p>
              </p:txBody>
            </p:sp>
            <p:sp>
              <p:nvSpPr>
                <p:cNvPr id="368" name="Google Shape;368;p33"/>
                <p:cNvSpPr txBox="1"/>
                <p:nvPr/>
              </p:nvSpPr>
              <p:spPr>
                <a:xfrm>
                  <a:off x="0" y="201112"/>
                  <a:ext cx="6317061" cy="579645"/>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FFFFFF"/>
                    </a:buClr>
                    <a:buSzPts val="3100"/>
                    <a:buFont typeface="Avenir"/>
                    <a:buNone/>
                  </a:pPr>
                  <a:r>
                    <a:rPr lang="en-US" sz="3100" b="0" i="0" u="none" strike="noStrike" cap="none" dirty="0">
                      <a:solidFill>
                        <a:srgbClr val="FFFFFF"/>
                      </a:solidFill>
                      <a:latin typeface="Avenir"/>
                      <a:ea typeface="Avenir"/>
                      <a:cs typeface="Avenir"/>
                      <a:sym typeface="Avenir"/>
                    </a:rPr>
                    <a:t>12. Make some changes and save</a:t>
                  </a:r>
                  <a:endParaRPr sz="1400" b="0" i="0" u="none" strike="noStrike" cap="none" dirty="0">
                    <a:solidFill>
                      <a:srgbClr val="000000"/>
                    </a:solidFill>
                    <a:latin typeface="Arial"/>
                    <a:ea typeface="Arial"/>
                    <a:cs typeface="Arial"/>
                    <a:sym typeface="Arial"/>
                  </a:endParaRPr>
                </a:p>
              </p:txBody>
            </p:sp>
          </p:grpSp>
        </p:grpSp>
      </p:grpSp>
      <p:sp>
        <p:nvSpPr>
          <p:cNvPr id="369" name="Google Shape;369;p33"/>
          <p:cNvSpPr txBox="1">
            <a:spLocks noGrp="1"/>
          </p:cNvSpPr>
          <p:nvPr>
            <p:ph type="sldNum" idx="12"/>
          </p:nvPr>
        </p:nvSpPr>
        <p:spPr>
          <a:xfrm>
            <a:off x="6311798" y="9251950"/>
            <a:ext cx="368504" cy="381000"/>
          </a:xfrm>
          <a:prstGeom prst="rect">
            <a:avLst/>
          </a:prstGeom>
          <a:noFill/>
          <a:ln>
            <a:noFill/>
          </a:ln>
        </p:spPr>
        <p:txBody>
          <a:bodyPr spcFirstLastPara="1" wrap="square" lIns="50800" tIns="50800" rIns="50800" bIns="50800" anchor="t" anchorCtr="0">
            <a:spAutoFit/>
          </a:bodyPr>
          <a:lstStyle/>
          <a:p>
            <a:pPr marL="0" lvl="0" indent="0" algn="ctr" rtl="0">
              <a:lnSpc>
                <a:spcPct val="100000"/>
              </a:lnSpc>
              <a:spcBef>
                <a:spcPts val="0"/>
              </a:spcBef>
              <a:spcAft>
                <a:spcPts val="0"/>
              </a:spcAft>
              <a:buClr>
                <a:srgbClr val="000000"/>
              </a:buClr>
              <a:buSzPts val="1800"/>
              <a:buFont typeface="Helvetica Neue Light"/>
              <a:buNone/>
            </a:pPr>
            <a:fld id="{00000000-1234-1234-1234-123412341234}" type="slidenum">
              <a:rPr lang="en-US"/>
              <a:t>41</a:t>
            </a:fld>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Shape 373"/>
        <p:cNvGrpSpPr/>
        <p:nvPr/>
      </p:nvGrpSpPr>
      <p:grpSpPr>
        <a:xfrm>
          <a:off x="0" y="0"/>
          <a:ext cx="0" cy="0"/>
          <a:chOff x="0" y="0"/>
          <a:chExt cx="0" cy="0"/>
        </a:xfrm>
      </p:grpSpPr>
      <p:grpSp>
        <p:nvGrpSpPr>
          <p:cNvPr id="374" name="Google Shape;374;p34"/>
          <p:cNvGrpSpPr/>
          <p:nvPr/>
        </p:nvGrpSpPr>
        <p:grpSpPr>
          <a:xfrm>
            <a:off x="2184400" y="625473"/>
            <a:ext cx="8636000" cy="6010277"/>
            <a:chOff x="0" y="-1"/>
            <a:chExt cx="8636000" cy="6010276"/>
          </a:xfrm>
        </p:grpSpPr>
        <p:pic>
          <p:nvPicPr>
            <p:cNvPr id="375" name="Google Shape;375;p34" descr="pasted-image.png"/>
            <p:cNvPicPr preferRelativeResize="0"/>
            <p:nvPr/>
          </p:nvPicPr>
          <p:blipFill rotWithShape="1">
            <a:blip r:embed="rId3">
              <a:alphaModFix/>
            </a:blip>
            <a:srcRect/>
            <a:stretch/>
          </p:blipFill>
          <p:spPr>
            <a:xfrm>
              <a:off x="0" y="333375"/>
              <a:ext cx="8636000" cy="5676900"/>
            </a:xfrm>
            <a:prstGeom prst="rect">
              <a:avLst/>
            </a:prstGeom>
            <a:noFill/>
            <a:ln>
              <a:noFill/>
            </a:ln>
          </p:spPr>
        </p:pic>
        <p:grpSp>
          <p:nvGrpSpPr>
            <p:cNvPr id="376" name="Google Shape;376;p34"/>
            <p:cNvGrpSpPr/>
            <p:nvPr/>
          </p:nvGrpSpPr>
          <p:grpSpPr>
            <a:xfrm>
              <a:off x="3384945" y="-1"/>
              <a:ext cx="4879186" cy="942976"/>
              <a:chOff x="-1" y="0"/>
              <a:chExt cx="4879185" cy="942975"/>
            </a:xfrm>
          </p:grpSpPr>
          <p:sp>
            <p:nvSpPr>
              <p:cNvPr id="377" name="Google Shape;377;p34"/>
              <p:cNvSpPr/>
              <p:nvPr/>
            </p:nvSpPr>
            <p:spPr>
              <a:xfrm>
                <a:off x="-1" y="0"/>
                <a:ext cx="4879185" cy="942975"/>
              </a:xfrm>
              <a:custGeom>
                <a:avLst/>
                <a:gdLst/>
                <a:ahLst/>
                <a:cxnLst/>
                <a:rect l="l" t="t" r="r" b="b"/>
                <a:pathLst>
                  <a:path w="21600" h="21600" extrusionOk="0">
                    <a:moveTo>
                      <a:pt x="587" y="0"/>
                    </a:moveTo>
                    <a:cubicBezTo>
                      <a:pt x="432" y="0"/>
                      <a:pt x="306" y="651"/>
                      <a:pt x="306" y="1455"/>
                    </a:cubicBezTo>
                    <a:lnTo>
                      <a:pt x="306" y="17218"/>
                    </a:lnTo>
                    <a:lnTo>
                      <a:pt x="0" y="21600"/>
                    </a:lnTo>
                    <a:lnTo>
                      <a:pt x="784" y="19782"/>
                    </a:lnTo>
                    <a:lnTo>
                      <a:pt x="21319" y="19782"/>
                    </a:lnTo>
                    <a:cubicBezTo>
                      <a:pt x="21474" y="19782"/>
                      <a:pt x="21600" y="19131"/>
                      <a:pt x="21600" y="18327"/>
                    </a:cubicBezTo>
                    <a:lnTo>
                      <a:pt x="21600" y="1455"/>
                    </a:lnTo>
                    <a:cubicBezTo>
                      <a:pt x="21600" y="651"/>
                      <a:pt x="21474" y="0"/>
                      <a:pt x="21319" y="0"/>
                    </a:cubicBezTo>
                    <a:lnTo>
                      <a:pt x="587" y="0"/>
                    </a:lnTo>
                    <a:close/>
                  </a:path>
                </a:pathLst>
              </a:custGeom>
              <a:solidFill>
                <a:schemeClr val="accent5"/>
              </a:solidFill>
              <a:ln>
                <a:noFill/>
              </a:ln>
              <a:effectLst>
                <a:outerShdw blurRad="38100" dist="25400" dir="5400000" rotWithShape="0">
                  <a:srgbClr val="000000">
                    <a:alpha val="49019"/>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600"/>
                  <a:buFont typeface="Avenir"/>
                  <a:buNone/>
                </a:pPr>
                <a:endParaRPr sz="3600" b="0" i="0" u="none" strike="noStrike" cap="none">
                  <a:solidFill>
                    <a:srgbClr val="000000"/>
                  </a:solidFill>
                  <a:latin typeface="Helvetica Neue"/>
                  <a:ea typeface="Helvetica Neue"/>
                  <a:cs typeface="Helvetica Neue"/>
                  <a:sym typeface="Helvetica Neue"/>
                </a:endParaRPr>
              </a:p>
            </p:txBody>
          </p:sp>
          <p:sp>
            <p:nvSpPr>
              <p:cNvPr id="378" name="Google Shape;378;p34"/>
              <p:cNvSpPr txBox="1"/>
              <p:nvPr/>
            </p:nvSpPr>
            <p:spPr>
              <a:xfrm>
                <a:off x="-1" y="181665"/>
                <a:ext cx="4879185" cy="579645"/>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FFFFFF"/>
                  </a:buClr>
                  <a:buSzPts val="3100"/>
                  <a:buFont typeface="Avenir"/>
                  <a:buNone/>
                </a:pPr>
                <a:r>
                  <a:rPr lang="en-US" sz="3100" b="0" i="0" u="none" strike="noStrike" cap="none" dirty="0">
                    <a:solidFill>
                      <a:srgbClr val="FFFFFF"/>
                    </a:solidFill>
                    <a:latin typeface="Avenir"/>
                    <a:ea typeface="Avenir"/>
                    <a:cs typeface="Avenir"/>
                    <a:sym typeface="Avenir"/>
                  </a:rPr>
                  <a:t>14. View your versions</a:t>
                </a:r>
                <a:endParaRPr sz="1400" b="0" i="0" u="none" strike="noStrike" cap="none" dirty="0">
                  <a:solidFill>
                    <a:srgbClr val="000000"/>
                  </a:solidFill>
                  <a:latin typeface="Arial"/>
                  <a:ea typeface="Arial"/>
                  <a:cs typeface="Arial"/>
                  <a:sym typeface="Arial"/>
                </a:endParaRPr>
              </a:p>
            </p:txBody>
          </p:sp>
        </p:grpSp>
        <p:sp>
          <p:nvSpPr>
            <p:cNvPr id="379" name="Google Shape;379;p34"/>
            <p:cNvSpPr/>
            <p:nvPr/>
          </p:nvSpPr>
          <p:spPr>
            <a:xfrm>
              <a:off x="2440458" y="941188"/>
              <a:ext cx="901305" cy="282775"/>
            </a:xfrm>
            <a:prstGeom prst="rect">
              <a:avLst/>
            </a:prstGeom>
            <a:noFill/>
            <a:ln w="38100" cap="flat" cmpd="sng">
              <a:solidFill>
                <a:schemeClr val="accent5"/>
              </a:solidFill>
              <a:prstDash val="solid"/>
              <a:miter lim="400000"/>
              <a:headEnd type="none" w="sm" len="sm"/>
              <a:tailEnd type="none" w="sm" len="sm"/>
            </a:ln>
            <a:effectLst>
              <a:outerShdw blurRad="38100" dist="25400" dir="5400000" rotWithShape="0">
                <a:srgbClr val="000000">
                  <a:alpha val="49019"/>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600"/>
                <a:buFont typeface="Helvetica Neue Light"/>
                <a:buNone/>
              </a:pPr>
              <a:endParaRPr sz="3600" b="0" i="0" u="none" strike="noStrike" cap="none">
                <a:solidFill>
                  <a:srgbClr val="000000"/>
                </a:solidFill>
                <a:latin typeface="Helvetica Neue"/>
                <a:ea typeface="Helvetica Neue"/>
                <a:cs typeface="Helvetica Neue"/>
                <a:sym typeface="Helvetica Neue"/>
              </a:endParaRPr>
            </a:p>
          </p:txBody>
        </p:sp>
        <p:sp>
          <p:nvSpPr>
            <p:cNvPr id="380" name="Google Shape;380;p34"/>
            <p:cNvSpPr/>
            <p:nvPr/>
          </p:nvSpPr>
          <p:spPr>
            <a:xfrm>
              <a:off x="78257" y="2363589"/>
              <a:ext cx="4879382" cy="1149054"/>
            </a:xfrm>
            <a:prstGeom prst="rect">
              <a:avLst/>
            </a:prstGeom>
            <a:noFill/>
            <a:ln w="38100" cap="flat" cmpd="sng">
              <a:solidFill>
                <a:schemeClr val="accent5"/>
              </a:solidFill>
              <a:prstDash val="solid"/>
              <a:miter lim="400000"/>
              <a:headEnd type="none" w="sm" len="sm"/>
              <a:tailEnd type="none" w="sm" len="sm"/>
            </a:ln>
            <a:effectLst>
              <a:outerShdw blurRad="38100" dist="25400" dir="5400000" rotWithShape="0">
                <a:srgbClr val="000000">
                  <a:alpha val="49019"/>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600"/>
                <a:buFont typeface="Helvetica Neue Light"/>
                <a:buNone/>
              </a:pPr>
              <a:endParaRPr sz="3600" b="0" i="0" u="none" strike="noStrike" cap="none">
                <a:solidFill>
                  <a:srgbClr val="000000"/>
                </a:solidFill>
                <a:latin typeface="Helvetica Neue"/>
                <a:ea typeface="Helvetica Neue"/>
                <a:cs typeface="Helvetica Neue"/>
                <a:sym typeface="Helvetica Neue"/>
              </a:endParaRPr>
            </a:p>
          </p:txBody>
        </p:sp>
        <p:sp>
          <p:nvSpPr>
            <p:cNvPr id="381" name="Google Shape;381;p34"/>
            <p:cNvSpPr/>
            <p:nvPr/>
          </p:nvSpPr>
          <p:spPr>
            <a:xfrm>
              <a:off x="137615" y="3616325"/>
              <a:ext cx="2605585" cy="351831"/>
            </a:xfrm>
            <a:prstGeom prst="rect">
              <a:avLst/>
            </a:prstGeom>
            <a:solidFill>
              <a:srgbClr val="000000"/>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600"/>
                <a:buFont typeface="Helvetica Neue Light"/>
                <a:buNone/>
              </a:pPr>
              <a:endParaRPr sz="3600" b="0" i="0" u="none" strike="noStrike" cap="none">
                <a:solidFill>
                  <a:srgbClr val="000000"/>
                </a:solidFill>
                <a:latin typeface="Helvetica Neue"/>
                <a:ea typeface="Helvetica Neue"/>
                <a:cs typeface="Helvetica Neue"/>
                <a:sym typeface="Helvetica Neue"/>
              </a:endParaRPr>
            </a:p>
          </p:txBody>
        </p:sp>
      </p:grpSp>
      <p:grpSp>
        <p:nvGrpSpPr>
          <p:cNvPr id="382" name="Google Shape;382;p34"/>
          <p:cNvGrpSpPr/>
          <p:nvPr/>
        </p:nvGrpSpPr>
        <p:grpSpPr>
          <a:xfrm>
            <a:off x="447819" y="2449509"/>
            <a:ext cx="1920198" cy="859563"/>
            <a:chOff x="-2" y="-2"/>
            <a:chExt cx="1920196" cy="859562"/>
          </a:xfrm>
        </p:grpSpPr>
        <p:pic>
          <p:nvPicPr>
            <p:cNvPr id="383" name="Google Shape;383;p34" descr="圖片 377"/>
            <p:cNvPicPr preferRelativeResize="0"/>
            <p:nvPr/>
          </p:nvPicPr>
          <p:blipFill rotWithShape="1">
            <a:blip r:embed="rId4">
              <a:alphaModFix/>
            </a:blip>
            <a:srcRect/>
            <a:stretch/>
          </p:blipFill>
          <p:spPr>
            <a:xfrm>
              <a:off x="1101962" y="584198"/>
              <a:ext cx="818232" cy="275362"/>
            </a:xfrm>
            <a:prstGeom prst="rect">
              <a:avLst/>
            </a:prstGeom>
            <a:noFill/>
            <a:ln>
              <a:noFill/>
            </a:ln>
          </p:spPr>
        </p:pic>
        <p:sp>
          <p:nvSpPr>
            <p:cNvPr id="384" name="Google Shape;384;p34"/>
            <p:cNvSpPr txBox="1"/>
            <p:nvPr/>
          </p:nvSpPr>
          <p:spPr>
            <a:xfrm>
              <a:off x="-2" y="-2"/>
              <a:ext cx="1619378" cy="6096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1A8F9"/>
                </a:buClr>
                <a:buSzPts val="3500"/>
                <a:buFont typeface="Arial"/>
                <a:buNone/>
              </a:pPr>
              <a:r>
                <a:rPr lang="en-US" sz="3500" b="0" i="0" u="none" strike="noStrike" cap="none">
                  <a:solidFill>
                    <a:srgbClr val="51A8F9"/>
                  </a:solidFill>
                  <a:latin typeface="Arial"/>
                  <a:ea typeface="Arial"/>
                  <a:cs typeface="Arial"/>
                  <a:sym typeface="Arial"/>
                </a:rPr>
                <a:t>Version ID</a:t>
              </a:r>
              <a:endParaRPr sz="1400" b="0" i="0" u="none" strike="noStrike" cap="none">
                <a:solidFill>
                  <a:srgbClr val="000000"/>
                </a:solidFill>
                <a:latin typeface="Arial"/>
                <a:ea typeface="Arial"/>
                <a:cs typeface="Arial"/>
                <a:sym typeface="Arial"/>
              </a:endParaRPr>
            </a:p>
          </p:txBody>
        </p:sp>
      </p:grpSp>
      <p:grpSp>
        <p:nvGrpSpPr>
          <p:cNvPr id="385" name="Google Shape;385;p34"/>
          <p:cNvGrpSpPr/>
          <p:nvPr/>
        </p:nvGrpSpPr>
        <p:grpSpPr>
          <a:xfrm>
            <a:off x="3263761" y="4060238"/>
            <a:ext cx="4810664" cy="786871"/>
            <a:chOff x="-1" y="-2"/>
            <a:chExt cx="4810662" cy="786870"/>
          </a:xfrm>
        </p:grpSpPr>
        <p:pic>
          <p:nvPicPr>
            <p:cNvPr id="386" name="Google Shape;386;p34" descr="圖片 379"/>
            <p:cNvPicPr preferRelativeResize="0"/>
            <p:nvPr/>
          </p:nvPicPr>
          <p:blipFill rotWithShape="1">
            <a:blip r:embed="rId5">
              <a:alphaModFix/>
            </a:blip>
            <a:srcRect/>
            <a:stretch/>
          </p:blipFill>
          <p:spPr>
            <a:xfrm>
              <a:off x="-1" y="-2"/>
              <a:ext cx="2073429" cy="596499"/>
            </a:xfrm>
            <a:prstGeom prst="rect">
              <a:avLst/>
            </a:prstGeom>
            <a:noFill/>
            <a:ln>
              <a:noFill/>
            </a:ln>
          </p:spPr>
        </p:pic>
        <p:sp>
          <p:nvSpPr>
            <p:cNvPr id="387" name="Google Shape;387;p34"/>
            <p:cNvSpPr txBox="1"/>
            <p:nvPr/>
          </p:nvSpPr>
          <p:spPr>
            <a:xfrm>
              <a:off x="2048029" y="177267"/>
              <a:ext cx="2762632" cy="6096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1A8F9"/>
                </a:buClr>
                <a:buSzPts val="3500"/>
                <a:buFont typeface="Arial"/>
                <a:buNone/>
              </a:pPr>
              <a:r>
                <a:rPr lang="en-US" sz="3500" b="0" i="0" u="none" strike="noStrike" cap="none">
                  <a:solidFill>
                    <a:srgbClr val="51A8F9"/>
                  </a:solidFill>
                  <a:latin typeface="Arial"/>
                  <a:ea typeface="Arial"/>
                  <a:cs typeface="Arial"/>
                  <a:sym typeface="Arial"/>
                </a:rPr>
                <a:t>Commit messages</a:t>
              </a:r>
              <a:endParaRPr sz="1400" b="0" i="0" u="none" strike="noStrike" cap="none">
                <a:solidFill>
                  <a:srgbClr val="000000"/>
                </a:solidFill>
                <a:latin typeface="Arial"/>
                <a:ea typeface="Arial"/>
                <a:cs typeface="Arial"/>
                <a:sym typeface="Arial"/>
              </a:endParaRPr>
            </a:p>
          </p:txBody>
        </p:sp>
      </p:grpSp>
      <p:grpSp>
        <p:nvGrpSpPr>
          <p:cNvPr id="388" name="Google Shape;388;p34"/>
          <p:cNvGrpSpPr/>
          <p:nvPr/>
        </p:nvGrpSpPr>
        <p:grpSpPr>
          <a:xfrm>
            <a:off x="1414163" y="7224066"/>
            <a:ext cx="10176474" cy="1684589"/>
            <a:chOff x="0" y="0"/>
            <a:chExt cx="10176472" cy="1684587"/>
          </a:xfrm>
        </p:grpSpPr>
        <p:sp>
          <p:nvSpPr>
            <p:cNvPr id="389" name="Google Shape;389;p34"/>
            <p:cNvSpPr/>
            <p:nvPr/>
          </p:nvSpPr>
          <p:spPr>
            <a:xfrm>
              <a:off x="0" y="0"/>
              <a:ext cx="10176472" cy="1684587"/>
            </a:xfrm>
            <a:prstGeom prst="roundRect">
              <a:avLst>
                <a:gd name="adj" fmla="val 5277"/>
              </a:avLst>
            </a:prstGeom>
            <a:solidFill>
              <a:srgbClr val="000000"/>
            </a:solidFill>
            <a:ln>
              <a:noFill/>
            </a:ln>
            <a:effectLst>
              <a:outerShdw blurRad="38100" dist="25400" dir="5400000" rotWithShape="0">
                <a:srgbClr val="000000">
                  <a:alpha val="49019"/>
                </a:srgbClr>
              </a:outerShdw>
            </a:effectLst>
          </p:spPr>
          <p:txBody>
            <a:bodyPr spcFirstLastPara="1" wrap="square" lIns="50800" tIns="50800" rIns="50800" bIns="50800" anchor="ctr" anchorCtr="0">
              <a:noAutofit/>
            </a:bodyPr>
            <a:lstStyle/>
            <a:p>
              <a:pPr marL="0" marR="0" lvl="0" indent="0" algn="l" rtl="0">
                <a:lnSpc>
                  <a:spcPct val="100000"/>
                </a:lnSpc>
                <a:spcBef>
                  <a:spcPts val="0"/>
                </a:spcBef>
                <a:spcAft>
                  <a:spcPts val="0"/>
                </a:spcAft>
                <a:buClr>
                  <a:srgbClr val="F5F5F5"/>
                </a:buClr>
                <a:buSzPts val="3600"/>
                <a:buFont typeface="Arial"/>
                <a:buNone/>
              </a:pPr>
              <a:endParaRPr sz="3600" b="0" i="0" u="none" strike="noStrike" cap="none">
                <a:solidFill>
                  <a:srgbClr val="000000"/>
                </a:solidFill>
                <a:latin typeface="Helvetica Neue"/>
                <a:ea typeface="Helvetica Neue"/>
                <a:cs typeface="Helvetica Neue"/>
                <a:sym typeface="Helvetica Neue"/>
              </a:endParaRPr>
            </a:p>
          </p:txBody>
        </p:sp>
        <p:sp>
          <p:nvSpPr>
            <p:cNvPr id="390" name="Google Shape;390;p34"/>
            <p:cNvSpPr txBox="1"/>
            <p:nvPr/>
          </p:nvSpPr>
          <p:spPr>
            <a:xfrm>
              <a:off x="26036" y="286698"/>
              <a:ext cx="10124400" cy="1111189"/>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FFFFFF"/>
                </a:buClr>
                <a:buSzPts val="3000"/>
                <a:buFont typeface="Arial"/>
                <a:buNone/>
              </a:pPr>
              <a:r>
                <a:rPr lang="en-US" sz="3000" b="0" i="0" u="none" strike="noStrike" cap="none">
                  <a:solidFill>
                    <a:srgbClr val="FFFFFF"/>
                  </a:solidFill>
                  <a:latin typeface="Arial"/>
                  <a:ea typeface="Arial"/>
                  <a:cs typeface="Arial"/>
                  <a:sym typeface="Arial"/>
                </a:rPr>
                <a:t># Show the versions you’ve created so far</a:t>
              </a:r>
              <a:endParaRPr sz="3600" b="0" i="0" u="none" strike="noStrike" cap="none">
                <a:solidFill>
                  <a:srgbClr val="F5F5F5"/>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F5F5F5"/>
                </a:buClr>
                <a:buSzPts val="3000"/>
                <a:buFont typeface="Arial"/>
                <a:buNone/>
              </a:pPr>
              <a:r>
                <a:rPr lang="en-US" sz="3000" b="0" i="0" u="none" strike="noStrike" cap="none">
                  <a:solidFill>
                    <a:srgbClr val="F5F5F5"/>
                  </a:solidFill>
                  <a:latin typeface="Arial"/>
                  <a:ea typeface="Arial"/>
                  <a:cs typeface="Arial"/>
                  <a:sym typeface="Arial"/>
                </a:rPr>
                <a:t>$ git log	         	</a:t>
              </a:r>
              <a:endParaRPr sz="1400" b="0" i="0" u="none" strike="noStrike" cap="none">
                <a:solidFill>
                  <a:srgbClr val="000000"/>
                </a:solidFill>
                <a:latin typeface="Arial"/>
                <a:ea typeface="Arial"/>
                <a:cs typeface="Arial"/>
                <a:sym typeface="Arial"/>
              </a:endParaRPr>
            </a:p>
          </p:txBody>
        </p:sp>
      </p:grpSp>
      <p:sp>
        <p:nvSpPr>
          <p:cNvPr id="391" name="Google Shape;391;p34"/>
          <p:cNvSpPr txBox="1">
            <a:spLocks noGrp="1"/>
          </p:cNvSpPr>
          <p:nvPr>
            <p:ph type="sldNum" idx="12"/>
          </p:nvPr>
        </p:nvSpPr>
        <p:spPr>
          <a:xfrm>
            <a:off x="6311798" y="9251950"/>
            <a:ext cx="368504" cy="381000"/>
          </a:xfrm>
          <a:prstGeom prst="rect">
            <a:avLst/>
          </a:prstGeom>
          <a:noFill/>
          <a:ln>
            <a:noFill/>
          </a:ln>
        </p:spPr>
        <p:txBody>
          <a:bodyPr spcFirstLastPara="1" wrap="square" lIns="50800" tIns="50800" rIns="50800" bIns="50800" anchor="t" anchorCtr="0">
            <a:spAutoFit/>
          </a:bodyPr>
          <a:lstStyle/>
          <a:p>
            <a:pPr marL="0" lvl="0" indent="0" algn="ctr" rtl="0">
              <a:lnSpc>
                <a:spcPct val="100000"/>
              </a:lnSpc>
              <a:spcBef>
                <a:spcPts val="0"/>
              </a:spcBef>
              <a:spcAft>
                <a:spcPts val="0"/>
              </a:spcAft>
              <a:buClr>
                <a:srgbClr val="000000"/>
              </a:buClr>
              <a:buSzPts val="1800"/>
              <a:buFont typeface="Helvetica Neue Light"/>
              <a:buNone/>
            </a:pPr>
            <a:fld id="{00000000-1234-1234-1234-123412341234}" type="slidenum">
              <a:rPr lang="en-US"/>
              <a:t>42</a:t>
            </a:fld>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Shape 395"/>
        <p:cNvGrpSpPr/>
        <p:nvPr/>
      </p:nvGrpSpPr>
      <p:grpSpPr>
        <a:xfrm>
          <a:off x="0" y="0"/>
          <a:ext cx="0" cy="0"/>
          <a:chOff x="0" y="0"/>
          <a:chExt cx="0" cy="0"/>
        </a:xfrm>
      </p:grpSpPr>
      <p:grpSp>
        <p:nvGrpSpPr>
          <p:cNvPr id="396" name="Google Shape;396;p35"/>
          <p:cNvGrpSpPr/>
          <p:nvPr/>
        </p:nvGrpSpPr>
        <p:grpSpPr>
          <a:xfrm>
            <a:off x="1414162" y="949521"/>
            <a:ext cx="10176479" cy="7854559"/>
            <a:chOff x="-1" y="-1"/>
            <a:chExt cx="10176477" cy="7854557"/>
          </a:xfrm>
        </p:grpSpPr>
        <p:grpSp>
          <p:nvGrpSpPr>
            <p:cNvPr id="397" name="Google Shape;397;p35"/>
            <p:cNvGrpSpPr/>
            <p:nvPr/>
          </p:nvGrpSpPr>
          <p:grpSpPr>
            <a:xfrm>
              <a:off x="789284" y="-1"/>
              <a:ext cx="8597905" cy="5613403"/>
              <a:chOff x="0" y="0"/>
              <a:chExt cx="8597904" cy="5613401"/>
            </a:xfrm>
          </p:grpSpPr>
          <p:pic>
            <p:nvPicPr>
              <p:cNvPr id="398" name="Google Shape;398;p35" descr="pasted-image.png"/>
              <p:cNvPicPr preferRelativeResize="0"/>
              <p:nvPr/>
            </p:nvPicPr>
            <p:blipFill rotWithShape="1">
              <a:blip r:embed="rId3">
                <a:alphaModFix/>
              </a:blip>
              <a:srcRect/>
              <a:stretch/>
            </p:blipFill>
            <p:spPr>
              <a:xfrm>
                <a:off x="0" y="0"/>
                <a:ext cx="8597904" cy="5613401"/>
              </a:xfrm>
              <a:prstGeom prst="rect">
                <a:avLst/>
              </a:prstGeom>
              <a:noFill/>
              <a:ln>
                <a:noFill/>
              </a:ln>
            </p:spPr>
          </p:pic>
          <p:grpSp>
            <p:nvGrpSpPr>
              <p:cNvPr id="399" name="Google Shape;399;p35"/>
              <p:cNvGrpSpPr/>
              <p:nvPr/>
            </p:nvGrpSpPr>
            <p:grpSpPr>
              <a:xfrm>
                <a:off x="2241152" y="931464"/>
                <a:ext cx="5595944" cy="989413"/>
                <a:chOff x="-1" y="-1"/>
                <a:chExt cx="5595942" cy="989412"/>
              </a:xfrm>
            </p:grpSpPr>
            <p:sp>
              <p:nvSpPr>
                <p:cNvPr id="400" name="Google Shape;400;p35"/>
                <p:cNvSpPr/>
                <p:nvPr/>
              </p:nvSpPr>
              <p:spPr>
                <a:xfrm>
                  <a:off x="-1" y="-1"/>
                  <a:ext cx="5595942" cy="989412"/>
                </a:xfrm>
                <a:custGeom>
                  <a:avLst/>
                  <a:gdLst/>
                  <a:ahLst/>
                  <a:cxnLst/>
                  <a:rect l="l" t="t" r="r" b="b"/>
                  <a:pathLst>
                    <a:path w="21600" h="21600" extrusionOk="0">
                      <a:moveTo>
                        <a:pt x="2238" y="0"/>
                      </a:moveTo>
                      <a:lnTo>
                        <a:pt x="2022" y="2747"/>
                      </a:lnTo>
                      <a:lnTo>
                        <a:pt x="245" y="2747"/>
                      </a:lnTo>
                      <a:cubicBezTo>
                        <a:pt x="110" y="2747"/>
                        <a:pt x="0" y="3367"/>
                        <a:pt x="0" y="4133"/>
                      </a:cubicBezTo>
                      <a:lnTo>
                        <a:pt x="0" y="20214"/>
                      </a:lnTo>
                      <a:cubicBezTo>
                        <a:pt x="0" y="20979"/>
                        <a:pt x="110" y="21600"/>
                        <a:pt x="245" y="21600"/>
                      </a:cubicBezTo>
                      <a:lnTo>
                        <a:pt x="21355" y="21600"/>
                      </a:lnTo>
                      <a:cubicBezTo>
                        <a:pt x="21490" y="21600"/>
                        <a:pt x="21600" y="20979"/>
                        <a:pt x="21600" y="20214"/>
                      </a:cubicBezTo>
                      <a:lnTo>
                        <a:pt x="21600" y="4133"/>
                      </a:lnTo>
                      <a:cubicBezTo>
                        <a:pt x="21600" y="3367"/>
                        <a:pt x="21490" y="2747"/>
                        <a:pt x="21355" y="2747"/>
                      </a:cubicBezTo>
                      <a:lnTo>
                        <a:pt x="2453" y="2747"/>
                      </a:lnTo>
                      <a:lnTo>
                        <a:pt x="2238" y="0"/>
                      </a:lnTo>
                      <a:close/>
                    </a:path>
                  </a:pathLst>
                </a:custGeom>
                <a:solidFill>
                  <a:schemeClr val="accent5"/>
                </a:solidFill>
                <a:ln>
                  <a:noFill/>
                </a:ln>
                <a:effectLst>
                  <a:outerShdw blurRad="38100" dist="25400" dir="5400000" rotWithShape="0">
                    <a:srgbClr val="000000">
                      <a:alpha val="49019"/>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600"/>
                    <a:buFont typeface="Avenir"/>
                    <a:buNone/>
                  </a:pPr>
                  <a:endParaRPr sz="3600" b="0" i="0" u="none" strike="noStrike" cap="none">
                    <a:solidFill>
                      <a:srgbClr val="000000"/>
                    </a:solidFill>
                    <a:latin typeface="Helvetica Neue"/>
                    <a:ea typeface="Helvetica Neue"/>
                    <a:cs typeface="Helvetica Neue"/>
                    <a:sym typeface="Helvetica Neue"/>
                  </a:endParaRPr>
                </a:p>
              </p:txBody>
            </p:sp>
            <p:sp>
              <p:nvSpPr>
                <p:cNvPr id="401" name="Google Shape;401;p35"/>
                <p:cNvSpPr txBox="1"/>
                <p:nvPr/>
              </p:nvSpPr>
              <p:spPr>
                <a:xfrm>
                  <a:off x="-1" y="177204"/>
                  <a:ext cx="5595942" cy="6350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FFFFFF"/>
                    </a:buClr>
                    <a:buSzPts val="3100"/>
                    <a:buFont typeface="Avenir"/>
                    <a:buNone/>
                  </a:pPr>
                  <a:r>
                    <a:rPr lang="en-US" sz="3100" b="0" i="0" u="none" strike="noStrike" cap="none">
                      <a:solidFill>
                        <a:srgbClr val="FFFFFF"/>
                      </a:solidFill>
                      <a:latin typeface="Avenir"/>
                      <a:ea typeface="Avenir"/>
                      <a:cs typeface="Avenir"/>
                      <a:sym typeface="Avenir"/>
                    </a:rPr>
                    <a:t>16. Go to a specific version</a:t>
                  </a:r>
                  <a:endParaRPr sz="1400" b="0" i="0" u="none" strike="noStrike" cap="none">
                    <a:solidFill>
                      <a:srgbClr val="000000"/>
                    </a:solidFill>
                    <a:latin typeface="Arial"/>
                    <a:ea typeface="Arial"/>
                    <a:cs typeface="Arial"/>
                    <a:sym typeface="Arial"/>
                  </a:endParaRPr>
                </a:p>
              </p:txBody>
            </p:sp>
          </p:grpSp>
          <p:sp>
            <p:nvSpPr>
              <p:cNvPr id="402" name="Google Shape;402;p35"/>
              <p:cNvSpPr/>
              <p:nvPr/>
            </p:nvSpPr>
            <p:spPr>
              <a:xfrm>
                <a:off x="2421408" y="551160"/>
                <a:ext cx="5665097" cy="348458"/>
              </a:xfrm>
              <a:prstGeom prst="rect">
                <a:avLst/>
              </a:prstGeom>
              <a:noFill/>
              <a:ln w="38100" cap="flat" cmpd="sng">
                <a:solidFill>
                  <a:schemeClr val="accent5"/>
                </a:solidFill>
                <a:prstDash val="solid"/>
                <a:miter lim="400000"/>
                <a:headEnd type="none" w="sm" len="sm"/>
                <a:tailEnd type="none" w="sm" len="sm"/>
              </a:ln>
              <a:effectLst>
                <a:outerShdw blurRad="38100" dist="25400" dir="5400000" rotWithShape="0">
                  <a:srgbClr val="000000">
                    <a:alpha val="49019"/>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600"/>
                  <a:buFont typeface="Helvetica Neue Light"/>
                  <a:buNone/>
                </a:pPr>
                <a:endParaRPr sz="3600" b="0" i="0" u="none" strike="noStrike" cap="none">
                  <a:solidFill>
                    <a:srgbClr val="000000"/>
                  </a:solidFill>
                  <a:latin typeface="Helvetica Neue"/>
                  <a:ea typeface="Helvetica Neue"/>
                  <a:cs typeface="Helvetica Neue"/>
                  <a:sym typeface="Helvetica Neue"/>
                </a:endParaRPr>
              </a:p>
            </p:txBody>
          </p:sp>
        </p:grpSp>
        <p:grpSp>
          <p:nvGrpSpPr>
            <p:cNvPr id="403" name="Google Shape;403;p35"/>
            <p:cNvGrpSpPr/>
            <p:nvPr/>
          </p:nvGrpSpPr>
          <p:grpSpPr>
            <a:xfrm>
              <a:off x="-1" y="6169967"/>
              <a:ext cx="10176477" cy="1684589"/>
              <a:chOff x="0" y="0"/>
              <a:chExt cx="10176474" cy="1684588"/>
            </a:xfrm>
          </p:grpSpPr>
          <p:sp>
            <p:nvSpPr>
              <p:cNvPr id="404" name="Google Shape;404;p35"/>
              <p:cNvSpPr/>
              <p:nvPr/>
            </p:nvSpPr>
            <p:spPr>
              <a:xfrm>
                <a:off x="0" y="0"/>
                <a:ext cx="10176474" cy="1684588"/>
              </a:xfrm>
              <a:prstGeom prst="roundRect">
                <a:avLst>
                  <a:gd name="adj" fmla="val 5277"/>
                </a:avLst>
              </a:prstGeom>
              <a:solidFill>
                <a:srgbClr val="000000"/>
              </a:solidFill>
              <a:ln>
                <a:noFill/>
              </a:ln>
              <a:effectLst>
                <a:outerShdw blurRad="38100" dist="25400" dir="5400000" rotWithShape="0">
                  <a:srgbClr val="000000">
                    <a:alpha val="49019"/>
                  </a:srgbClr>
                </a:outerShdw>
              </a:effectLst>
            </p:spPr>
            <p:txBody>
              <a:bodyPr spcFirstLastPara="1" wrap="square" lIns="50800" tIns="50800" rIns="50800" bIns="50800" anchor="ctr" anchorCtr="0">
                <a:noAutofit/>
              </a:bodyPr>
              <a:lstStyle/>
              <a:p>
                <a:pPr marL="0" marR="0" lvl="0" indent="0" algn="l" rtl="0">
                  <a:lnSpc>
                    <a:spcPct val="100000"/>
                  </a:lnSpc>
                  <a:spcBef>
                    <a:spcPts val="0"/>
                  </a:spcBef>
                  <a:spcAft>
                    <a:spcPts val="0"/>
                  </a:spcAft>
                  <a:buClr>
                    <a:srgbClr val="F5F5F5"/>
                  </a:buClr>
                  <a:buSzPts val="3600"/>
                  <a:buFont typeface="Arial"/>
                  <a:buNone/>
                </a:pPr>
                <a:endParaRPr sz="3600" b="0" i="0" u="none" strike="noStrike" cap="none">
                  <a:solidFill>
                    <a:srgbClr val="000000"/>
                  </a:solidFill>
                  <a:latin typeface="Helvetica Neue"/>
                  <a:ea typeface="Helvetica Neue"/>
                  <a:cs typeface="Helvetica Neue"/>
                  <a:sym typeface="Helvetica Neue"/>
                </a:endParaRPr>
              </a:p>
            </p:txBody>
          </p:sp>
          <p:sp>
            <p:nvSpPr>
              <p:cNvPr id="405" name="Google Shape;405;p35"/>
              <p:cNvSpPr txBox="1"/>
              <p:nvPr/>
            </p:nvSpPr>
            <p:spPr>
              <a:xfrm>
                <a:off x="26036" y="286699"/>
                <a:ext cx="10124401" cy="1111189"/>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FFFFFF"/>
                  </a:buClr>
                  <a:buSzPts val="3000"/>
                  <a:buFont typeface="Arial"/>
                  <a:buNone/>
                </a:pPr>
                <a:r>
                  <a:rPr lang="en-US" sz="3000" b="0" i="0" u="none" strike="noStrike" cap="none">
                    <a:solidFill>
                      <a:srgbClr val="FFFFFF"/>
                    </a:solidFill>
                    <a:latin typeface="Arial"/>
                    <a:ea typeface="Arial"/>
                    <a:cs typeface="Arial"/>
                    <a:sym typeface="Arial"/>
                  </a:rPr>
                  <a:t># Go to a specific version</a:t>
                </a:r>
                <a:endParaRPr sz="3600" b="0" i="0" u="none" strike="noStrike" cap="none">
                  <a:solidFill>
                    <a:srgbClr val="F5F5F5"/>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F5F5F5"/>
                  </a:buClr>
                  <a:buSzPts val="3000"/>
                  <a:buFont typeface="Arial"/>
                  <a:buNone/>
                </a:pPr>
                <a:r>
                  <a:rPr lang="en-US" sz="3000" b="0" i="0" u="none" strike="noStrike" cap="none">
                    <a:solidFill>
                      <a:srgbClr val="F5F5F5"/>
                    </a:solidFill>
                    <a:latin typeface="Arial"/>
                    <a:ea typeface="Arial"/>
                    <a:cs typeface="Arial"/>
                    <a:sym typeface="Arial"/>
                  </a:rPr>
                  <a:t>$ git checkout {version_id}</a:t>
                </a:r>
                <a:endParaRPr sz="1400" b="0" i="0" u="none" strike="noStrike" cap="none">
                  <a:solidFill>
                    <a:srgbClr val="000000"/>
                  </a:solidFill>
                  <a:latin typeface="Arial"/>
                  <a:ea typeface="Arial"/>
                  <a:cs typeface="Arial"/>
                  <a:sym typeface="Arial"/>
                </a:endParaRPr>
              </a:p>
            </p:txBody>
          </p:sp>
        </p:grpSp>
      </p:grpSp>
      <p:sp>
        <p:nvSpPr>
          <p:cNvPr id="406" name="Google Shape;406;p35"/>
          <p:cNvSpPr txBox="1">
            <a:spLocks noGrp="1"/>
          </p:cNvSpPr>
          <p:nvPr>
            <p:ph type="sldNum" idx="12"/>
          </p:nvPr>
        </p:nvSpPr>
        <p:spPr>
          <a:xfrm>
            <a:off x="6311798" y="9251950"/>
            <a:ext cx="368504" cy="381000"/>
          </a:xfrm>
          <a:prstGeom prst="rect">
            <a:avLst/>
          </a:prstGeom>
          <a:noFill/>
          <a:ln>
            <a:noFill/>
          </a:ln>
        </p:spPr>
        <p:txBody>
          <a:bodyPr spcFirstLastPara="1" wrap="square" lIns="50800" tIns="50800" rIns="50800" bIns="50800" anchor="t" anchorCtr="0">
            <a:spAutoFit/>
          </a:bodyPr>
          <a:lstStyle/>
          <a:p>
            <a:pPr marL="0" lvl="0" indent="0" algn="ctr" rtl="0">
              <a:lnSpc>
                <a:spcPct val="100000"/>
              </a:lnSpc>
              <a:spcBef>
                <a:spcPts val="0"/>
              </a:spcBef>
              <a:spcAft>
                <a:spcPts val="0"/>
              </a:spcAft>
              <a:buClr>
                <a:srgbClr val="000000"/>
              </a:buClr>
              <a:buSzPts val="1800"/>
              <a:buFont typeface="Helvetica Neue Light"/>
              <a:buNone/>
            </a:pPr>
            <a:fld id="{00000000-1234-1234-1234-123412341234}" type="slidenum">
              <a:rPr lang="en-US"/>
              <a:t>43</a:t>
            </a:fld>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Shape 410"/>
        <p:cNvGrpSpPr/>
        <p:nvPr/>
      </p:nvGrpSpPr>
      <p:grpSpPr>
        <a:xfrm>
          <a:off x="0" y="0"/>
          <a:ext cx="0" cy="0"/>
          <a:chOff x="0" y="0"/>
          <a:chExt cx="0" cy="0"/>
        </a:xfrm>
      </p:grpSpPr>
      <p:sp>
        <p:nvSpPr>
          <p:cNvPr id="411" name="Google Shape;411;p36"/>
          <p:cNvSpPr txBox="1">
            <a:spLocks noGrp="1"/>
          </p:cNvSpPr>
          <p:nvPr>
            <p:ph type="body" idx="1"/>
          </p:nvPr>
        </p:nvSpPr>
        <p:spPr>
          <a:xfrm>
            <a:off x="1054100" y="2057399"/>
            <a:ext cx="6009681" cy="5638802"/>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000000"/>
              </a:buClr>
              <a:buSzPts val="8000"/>
              <a:buFont typeface="Avenir"/>
              <a:buNone/>
            </a:pPr>
            <a:r>
              <a:rPr lang="en-US" sz="8000">
                <a:latin typeface="Avenir"/>
                <a:ea typeface="Avenir"/>
                <a:cs typeface="Avenir"/>
                <a:sym typeface="Avenir"/>
              </a:rPr>
              <a:t>LIFE IS </a:t>
            </a:r>
            <a:endParaRPr/>
          </a:p>
          <a:p>
            <a:pPr marL="0" lvl="0" indent="0" algn="l" rtl="0">
              <a:lnSpc>
                <a:spcPct val="100000"/>
              </a:lnSpc>
              <a:spcBef>
                <a:spcPts val="0"/>
              </a:spcBef>
              <a:spcAft>
                <a:spcPts val="0"/>
              </a:spcAft>
              <a:buClr>
                <a:srgbClr val="000000"/>
              </a:buClr>
              <a:buSzPts val="8000"/>
              <a:buFont typeface="Avenir"/>
              <a:buNone/>
            </a:pPr>
            <a:r>
              <a:rPr lang="en-US" sz="8000">
                <a:latin typeface="Avenir"/>
                <a:ea typeface="Avenir"/>
                <a:cs typeface="Avenir"/>
                <a:sym typeface="Avenir"/>
              </a:rPr>
              <a:t>TOO SHORT</a:t>
            </a:r>
            <a:endParaRPr/>
          </a:p>
          <a:p>
            <a:pPr marL="0" lvl="0" indent="0" algn="l" rtl="0">
              <a:lnSpc>
                <a:spcPct val="100000"/>
              </a:lnSpc>
              <a:spcBef>
                <a:spcPts val="0"/>
              </a:spcBef>
              <a:spcAft>
                <a:spcPts val="0"/>
              </a:spcAft>
              <a:buClr>
                <a:srgbClr val="000000"/>
              </a:buClr>
              <a:buSzPts val="8000"/>
              <a:buFont typeface="Avenir"/>
              <a:buNone/>
            </a:pPr>
            <a:r>
              <a:rPr lang="en-US" sz="8000">
                <a:latin typeface="Avenir"/>
                <a:ea typeface="Avenir"/>
                <a:cs typeface="Avenir"/>
                <a:sym typeface="Avenir"/>
              </a:rPr>
              <a:t>TO TYPE THAT</a:t>
            </a:r>
            <a:endParaRPr/>
          </a:p>
          <a:p>
            <a:pPr marL="0" lvl="0" indent="0" algn="l" rtl="0">
              <a:lnSpc>
                <a:spcPct val="100000"/>
              </a:lnSpc>
              <a:spcBef>
                <a:spcPts val="0"/>
              </a:spcBef>
              <a:spcAft>
                <a:spcPts val="0"/>
              </a:spcAft>
              <a:buClr>
                <a:srgbClr val="000000"/>
              </a:buClr>
              <a:buSzPts val="8000"/>
              <a:buFont typeface="Avenir"/>
              <a:buNone/>
            </a:pPr>
            <a:r>
              <a:rPr lang="en-US" sz="8000">
                <a:latin typeface="Avenir"/>
                <a:ea typeface="Avenir"/>
                <a:cs typeface="Avenir"/>
                <a:sym typeface="Avenir"/>
              </a:rPr>
              <a:t>VERSION ID</a:t>
            </a:r>
            <a:r>
              <a:rPr lang="en-US" i="1"/>
              <a:t>!</a:t>
            </a:r>
            <a:endParaRPr/>
          </a:p>
        </p:txBody>
      </p:sp>
      <p:sp>
        <p:nvSpPr>
          <p:cNvPr id="412" name="Google Shape;412;p36"/>
          <p:cNvSpPr txBox="1"/>
          <p:nvPr/>
        </p:nvSpPr>
        <p:spPr>
          <a:xfrm>
            <a:off x="3903526" y="8379909"/>
            <a:ext cx="8892600" cy="872100"/>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A6AAA9"/>
              </a:buClr>
              <a:buSzPts val="5000"/>
              <a:buFont typeface="Arial"/>
              <a:buNone/>
            </a:pPr>
            <a:r>
              <a:rPr lang="en-US" sz="5000" b="0" i="0" u="none" strike="noStrike" cap="none">
                <a:solidFill>
                  <a:srgbClr val="A6AAA9"/>
                </a:solidFill>
                <a:latin typeface="Arial"/>
                <a:ea typeface="Arial"/>
                <a:cs typeface="Arial"/>
                <a:sym typeface="Arial"/>
              </a:rPr>
              <a:t>which is 40 characters long…</a:t>
            </a:r>
            <a:endParaRPr sz="1400" b="0" i="0" u="none" strike="noStrike" cap="none">
              <a:solidFill>
                <a:srgbClr val="000000"/>
              </a:solidFill>
              <a:latin typeface="Arial"/>
              <a:ea typeface="Arial"/>
              <a:cs typeface="Arial"/>
              <a:sym typeface="Arial"/>
            </a:endParaRPr>
          </a:p>
        </p:txBody>
      </p:sp>
      <p:sp>
        <p:nvSpPr>
          <p:cNvPr id="413" name="Google Shape;413;p36"/>
          <p:cNvSpPr txBox="1">
            <a:spLocks noGrp="1"/>
          </p:cNvSpPr>
          <p:nvPr>
            <p:ph type="sldNum" idx="12"/>
          </p:nvPr>
        </p:nvSpPr>
        <p:spPr>
          <a:xfrm>
            <a:off x="6311798" y="9251950"/>
            <a:ext cx="368504" cy="381000"/>
          </a:xfrm>
          <a:prstGeom prst="rect">
            <a:avLst/>
          </a:prstGeom>
          <a:noFill/>
          <a:ln>
            <a:noFill/>
          </a:ln>
        </p:spPr>
        <p:txBody>
          <a:bodyPr spcFirstLastPara="1" wrap="square" lIns="50800" tIns="50800" rIns="50800" bIns="50800" anchor="t" anchorCtr="0">
            <a:spAutoFit/>
          </a:bodyPr>
          <a:lstStyle/>
          <a:p>
            <a:pPr marL="0" lvl="0" indent="0" algn="ctr" rtl="0">
              <a:lnSpc>
                <a:spcPct val="100000"/>
              </a:lnSpc>
              <a:spcBef>
                <a:spcPts val="0"/>
              </a:spcBef>
              <a:spcAft>
                <a:spcPts val="0"/>
              </a:spcAft>
              <a:buClr>
                <a:srgbClr val="000000"/>
              </a:buClr>
              <a:buSzPts val="1800"/>
              <a:buFont typeface="Helvetica Neue Light"/>
              <a:buNone/>
            </a:pPr>
            <a:fld id="{00000000-1234-1234-1234-123412341234}" type="slidenum">
              <a:rPr lang="en-US"/>
              <a:t>44</a:t>
            </a:fld>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Shape 417"/>
        <p:cNvGrpSpPr/>
        <p:nvPr/>
      </p:nvGrpSpPr>
      <p:grpSpPr>
        <a:xfrm>
          <a:off x="0" y="0"/>
          <a:ext cx="0" cy="0"/>
          <a:chOff x="0" y="0"/>
          <a:chExt cx="0" cy="0"/>
        </a:xfrm>
      </p:grpSpPr>
      <p:grpSp>
        <p:nvGrpSpPr>
          <p:cNvPr id="418" name="Google Shape;418;p37"/>
          <p:cNvGrpSpPr/>
          <p:nvPr/>
        </p:nvGrpSpPr>
        <p:grpSpPr>
          <a:xfrm>
            <a:off x="1870769" y="1049435"/>
            <a:ext cx="9263265" cy="7654733"/>
            <a:chOff x="0" y="-1"/>
            <a:chExt cx="9263264" cy="7654732"/>
          </a:xfrm>
        </p:grpSpPr>
        <p:pic>
          <p:nvPicPr>
            <p:cNvPr id="419" name="Google Shape;419;p37" descr="pasted-image.png"/>
            <p:cNvPicPr preferRelativeResize="0"/>
            <p:nvPr/>
          </p:nvPicPr>
          <p:blipFill rotWithShape="1">
            <a:blip r:embed="rId3">
              <a:alphaModFix/>
            </a:blip>
            <a:srcRect/>
            <a:stretch/>
          </p:blipFill>
          <p:spPr>
            <a:xfrm>
              <a:off x="326329" y="-1"/>
              <a:ext cx="8610604" cy="5626103"/>
            </a:xfrm>
            <a:prstGeom prst="rect">
              <a:avLst/>
            </a:prstGeom>
            <a:noFill/>
            <a:ln>
              <a:noFill/>
            </a:ln>
          </p:spPr>
        </p:pic>
        <p:grpSp>
          <p:nvGrpSpPr>
            <p:cNvPr id="420" name="Google Shape;420;p37"/>
            <p:cNvGrpSpPr/>
            <p:nvPr/>
          </p:nvGrpSpPr>
          <p:grpSpPr>
            <a:xfrm>
              <a:off x="0" y="5970142"/>
              <a:ext cx="9263264" cy="1684589"/>
              <a:chOff x="0" y="0"/>
              <a:chExt cx="9263263" cy="1684587"/>
            </a:xfrm>
          </p:grpSpPr>
          <p:sp>
            <p:nvSpPr>
              <p:cNvPr id="421" name="Google Shape;421;p37"/>
              <p:cNvSpPr/>
              <p:nvPr/>
            </p:nvSpPr>
            <p:spPr>
              <a:xfrm>
                <a:off x="0" y="0"/>
                <a:ext cx="9263263" cy="1684587"/>
              </a:xfrm>
              <a:prstGeom prst="roundRect">
                <a:avLst>
                  <a:gd name="adj" fmla="val 5277"/>
                </a:avLst>
              </a:prstGeom>
              <a:solidFill>
                <a:srgbClr val="000000"/>
              </a:solidFill>
              <a:ln>
                <a:noFill/>
              </a:ln>
              <a:effectLst>
                <a:outerShdw blurRad="38100" dist="25400" dir="5400000" rotWithShape="0">
                  <a:srgbClr val="000000">
                    <a:alpha val="49019"/>
                  </a:srgbClr>
                </a:outerShdw>
              </a:effectLst>
            </p:spPr>
            <p:txBody>
              <a:bodyPr spcFirstLastPara="1" wrap="square" lIns="50800" tIns="50800" rIns="50800" bIns="50800" anchor="ctr" anchorCtr="0">
                <a:noAutofit/>
              </a:bodyPr>
              <a:lstStyle/>
              <a:p>
                <a:pPr marL="0" marR="0" lvl="0" indent="0" algn="l" rtl="0">
                  <a:lnSpc>
                    <a:spcPct val="100000"/>
                  </a:lnSpc>
                  <a:spcBef>
                    <a:spcPts val="0"/>
                  </a:spcBef>
                  <a:spcAft>
                    <a:spcPts val="0"/>
                  </a:spcAft>
                  <a:buClr>
                    <a:srgbClr val="F5F5F5"/>
                  </a:buClr>
                  <a:buSzPts val="3600"/>
                  <a:buFont typeface="Arial"/>
                  <a:buNone/>
                </a:pPr>
                <a:endParaRPr sz="3600" b="0" i="0" u="none" strike="noStrike" cap="none">
                  <a:solidFill>
                    <a:srgbClr val="000000"/>
                  </a:solidFill>
                  <a:latin typeface="Helvetica Neue"/>
                  <a:ea typeface="Helvetica Neue"/>
                  <a:cs typeface="Helvetica Neue"/>
                  <a:sym typeface="Helvetica Neue"/>
                </a:endParaRPr>
              </a:p>
            </p:txBody>
          </p:sp>
          <p:sp>
            <p:nvSpPr>
              <p:cNvPr id="422" name="Google Shape;422;p37"/>
              <p:cNvSpPr txBox="1"/>
              <p:nvPr/>
            </p:nvSpPr>
            <p:spPr>
              <a:xfrm>
                <a:off x="26036" y="286698"/>
                <a:ext cx="9211190" cy="1111189"/>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FFFFFF"/>
                  </a:buClr>
                  <a:buSzPts val="3000"/>
                  <a:buFont typeface="Arial"/>
                  <a:buNone/>
                </a:pPr>
                <a:r>
                  <a:rPr lang="en-US" sz="3000" b="0" i="0" u="none" strike="noStrike" cap="none">
                    <a:solidFill>
                      <a:srgbClr val="FFFFFF"/>
                    </a:solidFill>
                    <a:latin typeface="Arial"/>
                    <a:ea typeface="Arial"/>
                    <a:cs typeface="Arial"/>
                    <a:sym typeface="Arial"/>
                  </a:rPr>
                  <a:t># Show versions with short version id</a:t>
                </a:r>
                <a:endParaRPr sz="3600" b="0" i="0" u="none" strike="noStrike" cap="none">
                  <a:solidFill>
                    <a:srgbClr val="F5F5F5"/>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F5F5F5"/>
                  </a:buClr>
                  <a:buSzPts val="3000"/>
                  <a:buFont typeface="Arial"/>
                  <a:buNone/>
                </a:pPr>
                <a:r>
                  <a:rPr lang="en-US" sz="3000" b="0" i="0" u="none" strike="noStrike" cap="none">
                    <a:solidFill>
                      <a:srgbClr val="F5F5F5"/>
                    </a:solidFill>
                    <a:latin typeface="Arial"/>
                    <a:ea typeface="Arial"/>
                    <a:cs typeface="Arial"/>
                    <a:sym typeface="Arial"/>
                  </a:rPr>
                  <a:t>$ git log --oneline</a:t>
                </a:r>
                <a:endParaRPr sz="1400" b="0" i="0" u="none" strike="noStrike" cap="none">
                  <a:solidFill>
                    <a:srgbClr val="000000"/>
                  </a:solidFill>
                  <a:latin typeface="Arial"/>
                  <a:ea typeface="Arial"/>
                  <a:cs typeface="Arial"/>
                  <a:sym typeface="Arial"/>
                </a:endParaRPr>
              </a:p>
            </p:txBody>
          </p:sp>
        </p:grpSp>
      </p:grpSp>
      <p:grpSp>
        <p:nvGrpSpPr>
          <p:cNvPr id="423" name="Google Shape;423;p37"/>
          <p:cNvGrpSpPr/>
          <p:nvPr/>
        </p:nvGrpSpPr>
        <p:grpSpPr>
          <a:xfrm>
            <a:off x="4597001" y="1995288"/>
            <a:ext cx="7428314" cy="989413"/>
            <a:chOff x="-1" y="-1"/>
            <a:chExt cx="7428312" cy="989411"/>
          </a:xfrm>
        </p:grpSpPr>
        <p:sp>
          <p:nvSpPr>
            <p:cNvPr id="424" name="Google Shape;424;p37"/>
            <p:cNvSpPr/>
            <p:nvPr/>
          </p:nvSpPr>
          <p:spPr>
            <a:xfrm>
              <a:off x="-1" y="-1"/>
              <a:ext cx="7428311" cy="989411"/>
            </a:xfrm>
            <a:custGeom>
              <a:avLst/>
              <a:gdLst/>
              <a:ahLst/>
              <a:cxnLst/>
              <a:rect l="l" t="t" r="r" b="b"/>
              <a:pathLst>
                <a:path w="21600" h="21600" extrusionOk="0">
                  <a:moveTo>
                    <a:pt x="1686" y="0"/>
                  </a:moveTo>
                  <a:lnTo>
                    <a:pt x="1523" y="2747"/>
                  </a:lnTo>
                  <a:lnTo>
                    <a:pt x="185" y="2747"/>
                  </a:lnTo>
                  <a:cubicBezTo>
                    <a:pt x="83" y="2747"/>
                    <a:pt x="0" y="3367"/>
                    <a:pt x="0" y="4133"/>
                  </a:cubicBezTo>
                  <a:lnTo>
                    <a:pt x="0" y="20214"/>
                  </a:lnTo>
                  <a:cubicBezTo>
                    <a:pt x="0" y="20979"/>
                    <a:pt x="83" y="21600"/>
                    <a:pt x="185" y="21600"/>
                  </a:cubicBezTo>
                  <a:lnTo>
                    <a:pt x="21415" y="21600"/>
                  </a:lnTo>
                  <a:cubicBezTo>
                    <a:pt x="21517" y="21600"/>
                    <a:pt x="21600" y="20979"/>
                    <a:pt x="21600" y="20214"/>
                  </a:cubicBezTo>
                  <a:lnTo>
                    <a:pt x="21600" y="4133"/>
                  </a:lnTo>
                  <a:cubicBezTo>
                    <a:pt x="21600" y="3367"/>
                    <a:pt x="21517" y="2747"/>
                    <a:pt x="21415" y="2747"/>
                  </a:cubicBezTo>
                  <a:lnTo>
                    <a:pt x="1848" y="2747"/>
                  </a:lnTo>
                  <a:lnTo>
                    <a:pt x="1686" y="0"/>
                  </a:lnTo>
                  <a:close/>
                </a:path>
              </a:pathLst>
            </a:custGeom>
            <a:solidFill>
              <a:schemeClr val="accent5"/>
            </a:solidFill>
            <a:ln>
              <a:noFill/>
            </a:ln>
            <a:effectLst>
              <a:outerShdw blurRad="38100" dist="25400" dir="5400000" rotWithShape="0">
                <a:srgbClr val="000000">
                  <a:alpha val="49019"/>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600"/>
                <a:buFont typeface="Avenir"/>
                <a:buNone/>
              </a:pPr>
              <a:endParaRPr sz="3600" b="0" i="0" u="none" strike="noStrike" cap="none">
                <a:solidFill>
                  <a:srgbClr val="000000"/>
                </a:solidFill>
                <a:latin typeface="Helvetica Neue"/>
                <a:ea typeface="Helvetica Neue"/>
                <a:cs typeface="Helvetica Neue"/>
                <a:sym typeface="Helvetica Neue"/>
              </a:endParaRPr>
            </a:p>
          </p:txBody>
        </p:sp>
        <p:sp>
          <p:nvSpPr>
            <p:cNvPr id="425" name="Google Shape;425;p37"/>
            <p:cNvSpPr txBox="1"/>
            <p:nvPr/>
          </p:nvSpPr>
          <p:spPr>
            <a:xfrm>
              <a:off x="-1" y="177204"/>
              <a:ext cx="7428312" cy="6350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FFFFFF"/>
                </a:buClr>
                <a:buSzPts val="3100"/>
                <a:buFont typeface="Avenir"/>
                <a:buNone/>
              </a:pPr>
              <a:r>
                <a:rPr lang="en-US" sz="3100" b="0" i="0" u="none" strike="noStrike" cap="none">
                  <a:solidFill>
                    <a:srgbClr val="FFFFFF"/>
                  </a:solidFill>
                  <a:latin typeface="Avenir"/>
                  <a:ea typeface="Avenir"/>
                  <a:cs typeface="Avenir"/>
                  <a:sym typeface="Avenir"/>
                </a:rPr>
                <a:t>15. Show versions with short version ID</a:t>
              </a:r>
              <a:endParaRPr sz="1400" b="0" i="0" u="none" strike="noStrike" cap="none">
                <a:solidFill>
                  <a:srgbClr val="000000"/>
                </a:solidFill>
                <a:latin typeface="Arial"/>
                <a:ea typeface="Arial"/>
                <a:cs typeface="Arial"/>
                <a:sym typeface="Arial"/>
              </a:endParaRPr>
            </a:p>
          </p:txBody>
        </p:sp>
      </p:grpSp>
      <p:sp>
        <p:nvSpPr>
          <p:cNvPr id="426" name="Google Shape;426;p37"/>
          <p:cNvSpPr/>
          <p:nvPr/>
        </p:nvSpPr>
        <p:spPr>
          <a:xfrm>
            <a:off x="4624858" y="1602283"/>
            <a:ext cx="1974108" cy="348458"/>
          </a:xfrm>
          <a:prstGeom prst="rect">
            <a:avLst/>
          </a:prstGeom>
          <a:noFill/>
          <a:ln w="38100" cap="flat" cmpd="sng">
            <a:solidFill>
              <a:schemeClr val="accent5"/>
            </a:solidFill>
            <a:prstDash val="solid"/>
            <a:miter lim="400000"/>
            <a:headEnd type="none" w="sm" len="sm"/>
            <a:tailEnd type="none" w="sm" len="sm"/>
          </a:ln>
          <a:effectLst>
            <a:outerShdw blurRad="38100" dist="25400" dir="5400000" rotWithShape="0">
              <a:srgbClr val="000000">
                <a:alpha val="49019"/>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600"/>
              <a:buFont typeface="Helvetica Neue Light"/>
              <a:buNone/>
            </a:pPr>
            <a:endParaRPr sz="3600" b="0" i="0" u="none" strike="noStrike" cap="none">
              <a:solidFill>
                <a:srgbClr val="000000"/>
              </a:solidFill>
              <a:latin typeface="Helvetica Neue"/>
              <a:ea typeface="Helvetica Neue"/>
              <a:cs typeface="Helvetica Neue"/>
              <a:sym typeface="Helvetica Neue"/>
            </a:endParaRPr>
          </a:p>
        </p:txBody>
      </p:sp>
      <p:grpSp>
        <p:nvGrpSpPr>
          <p:cNvPr id="427" name="Google Shape;427;p37"/>
          <p:cNvGrpSpPr/>
          <p:nvPr/>
        </p:nvGrpSpPr>
        <p:grpSpPr>
          <a:xfrm>
            <a:off x="409719" y="1281109"/>
            <a:ext cx="1920198" cy="859564"/>
            <a:chOff x="-2" y="-2"/>
            <a:chExt cx="1920196" cy="859562"/>
          </a:xfrm>
        </p:grpSpPr>
        <p:pic>
          <p:nvPicPr>
            <p:cNvPr id="428" name="Google Shape;428;p37" descr="圖片 406"/>
            <p:cNvPicPr preferRelativeResize="0"/>
            <p:nvPr/>
          </p:nvPicPr>
          <p:blipFill rotWithShape="1">
            <a:blip r:embed="rId4">
              <a:alphaModFix/>
            </a:blip>
            <a:srcRect/>
            <a:stretch/>
          </p:blipFill>
          <p:spPr>
            <a:xfrm>
              <a:off x="1101962" y="584198"/>
              <a:ext cx="818232" cy="275362"/>
            </a:xfrm>
            <a:prstGeom prst="rect">
              <a:avLst/>
            </a:prstGeom>
            <a:noFill/>
            <a:ln>
              <a:noFill/>
            </a:ln>
          </p:spPr>
        </p:pic>
        <p:sp>
          <p:nvSpPr>
            <p:cNvPr id="429" name="Google Shape;429;p37"/>
            <p:cNvSpPr txBox="1"/>
            <p:nvPr/>
          </p:nvSpPr>
          <p:spPr>
            <a:xfrm>
              <a:off x="-2" y="-2"/>
              <a:ext cx="1619378" cy="6096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1A8F9"/>
                </a:buClr>
                <a:buSzPts val="3500"/>
                <a:buFont typeface="Arial"/>
                <a:buNone/>
              </a:pPr>
              <a:r>
                <a:rPr lang="en-US" sz="3500" b="0" i="0" u="none" strike="noStrike" cap="none">
                  <a:solidFill>
                    <a:srgbClr val="51A8F9"/>
                  </a:solidFill>
                  <a:latin typeface="Arial"/>
                  <a:ea typeface="Arial"/>
                  <a:cs typeface="Arial"/>
                  <a:sym typeface="Arial"/>
                </a:rPr>
                <a:t>Version ID</a:t>
              </a:r>
              <a:endParaRPr sz="1400" b="0" i="0" u="none" strike="noStrike" cap="none">
                <a:solidFill>
                  <a:srgbClr val="000000"/>
                </a:solidFill>
                <a:latin typeface="Arial"/>
                <a:ea typeface="Arial"/>
                <a:cs typeface="Arial"/>
                <a:sym typeface="Arial"/>
              </a:endParaRPr>
            </a:p>
          </p:txBody>
        </p:sp>
      </p:grpSp>
      <p:grpSp>
        <p:nvGrpSpPr>
          <p:cNvPr id="430" name="Google Shape;430;p37"/>
          <p:cNvGrpSpPr/>
          <p:nvPr/>
        </p:nvGrpSpPr>
        <p:grpSpPr>
          <a:xfrm>
            <a:off x="8179169" y="2711886"/>
            <a:ext cx="2107884" cy="1096526"/>
            <a:chOff x="0" y="-1"/>
            <a:chExt cx="2107883" cy="1096524"/>
          </a:xfrm>
        </p:grpSpPr>
        <p:pic>
          <p:nvPicPr>
            <p:cNvPr id="431" name="Google Shape;431;p37" descr="圖片 408"/>
            <p:cNvPicPr preferRelativeResize="0"/>
            <p:nvPr/>
          </p:nvPicPr>
          <p:blipFill rotWithShape="1">
            <a:blip r:embed="rId5">
              <a:alphaModFix/>
            </a:blip>
            <a:srcRect/>
            <a:stretch/>
          </p:blipFill>
          <p:spPr>
            <a:xfrm>
              <a:off x="721352" y="-1"/>
              <a:ext cx="235052" cy="512332"/>
            </a:xfrm>
            <a:prstGeom prst="rect">
              <a:avLst/>
            </a:prstGeom>
            <a:noFill/>
            <a:ln>
              <a:noFill/>
            </a:ln>
          </p:spPr>
        </p:pic>
        <p:sp>
          <p:nvSpPr>
            <p:cNvPr id="432" name="Google Shape;432;p37"/>
            <p:cNvSpPr txBox="1"/>
            <p:nvPr/>
          </p:nvSpPr>
          <p:spPr>
            <a:xfrm>
              <a:off x="0" y="486922"/>
              <a:ext cx="2107883" cy="6096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FFFFFF"/>
                </a:buClr>
                <a:buSzPts val="3500"/>
                <a:buFont typeface="Arial"/>
                <a:buNone/>
              </a:pPr>
              <a:r>
                <a:rPr lang="en-US" sz="3500" b="0" i="0" u="none" strike="noStrike" cap="none">
                  <a:solidFill>
                    <a:srgbClr val="FFFFFF"/>
                  </a:solidFill>
                  <a:latin typeface="Arial"/>
                  <a:ea typeface="Arial"/>
                  <a:cs typeface="Arial"/>
                  <a:sym typeface="Arial"/>
                </a:rPr>
                <a:t>56% shorter!</a:t>
              </a:r>
              <a:endParaRPr sz="1400" b="0" i="0" u="none" strike="noStrike" cap="none">
                <a:solidFill>
                  <a:srgbClr val="000000"/>
                </a:solidFill>
                <a:latin typeface="Arial"/>
                <a:ea typeface="Arial"/>
                <a:cs typeface="Arial"/>
                <a:sym typeface="Arial"/>
              </a:endParaRPr>
            </a:p>
          </p:txBody>
        </p:sp>
      </p:grpSp>
      <p:sp>
        <p:nvSpPr>
          <p:cNvPr id="433" name="Google Shape;433;p37"/>
          <p:cNvSpPr txBox="1">
            <a:spLocks noGrp="1"/>
          </p:cNvSpPr>
          <p:nvPr>
            <p:ph type="sldNum" idx="12"/>
          </p:nvPr>
        </p:nvSpPr>
        <p:spPr>
          <a:xfrm>
            <a:off x="6311798" y="9251950"/>
            <a:ext cx="368504" cy="381000"/>
          </a:xfrm>
          <a:prstGeom prst="rect">
            <a:avLst/>
          </a:prstGeom>
          <a:noFill/>
          <a:ln>
            <a:noFill/>
          </a:ln>
        </p:spPr>
        <p:txBody>
          <a:bodyPr spcFirstLastPara="1" wrap="square" lIns="50800" tIns="50800" rIns="50800" bIns="50800" anchor="t" anchorCtr="0">
            <a:spAutoFit/>
          </a:bodyPr>
          <a:lstStyle/>
          <a:p>
            <a:pPr marL="0" lvl="0" indent="0" algn="ctr" rtl="0">
              <a:lnSpc>
                <a:spcPct val="100000"/>
              </a:lnSpc>
              <a:spcBef>
                <a:spcPts val="0"/>
              </a:spcBef>
              <a:spcAft>
                <a:spcPts val="0"/>
              </a:spcAft>
              <a:buClr>
                <a:srgbClr val="000000"/>
              </a:buClr>
              <a:buSzPts val="1800"/>
              <a:buFont typeface="Helvetica Neue Light"/>
              <a:buNone/>
            </a:pPr>
            <a:fld id="{00000000-1234-1234-1234-123412341234}" type="slidenum">
              <a:rPr lang="en-US"/>
              <a:t>45</a:t>
            </a:fld>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Shape 437"/>
        <p:cNvGrpSpPr/>
        <p:nvPr/>
      </p:nvGrpSpPr>
      <p:grpSpPr>
        <a:xfrm>
          <a:off x="0" y="0"/>
          <a:ext cx="0" cy="0"/>
          <a:chOff x="0" y="0"/>
          <a:chExt cx="0" cy="0"/>
        </a:xfrm>
      </p:grpSpPr>
      <p:grpSp>
        <p:nvGrpSpPr>
          <p:cNvPr id="438" name="Google Shape;438;p38"/>
          <p:cNvGrpSpPr/>
          <p:nvPr/>
        </p:nvGrpSpPr>
        <p:grpSpPr>
          <a:xfrm>
            <a:off x="2152650" y="568423"/>
            <a:ext cx="8699500" cy="5689604"/>
            <a:chOff x="0" y="0"/>
            <a:chExt cx="8699500" cy="5689602"/>
          </a:xfrm>
        </p:grpSpPr>
        <p:pic>
          <p:nvPicPr>
            <p:cNvPr id="439" name="Google Shape;439;p38" descr="pasted-image.png"/>
            <p:cNvPicPr preferRelativeResize="0"/>
            <p:nvPr/>
          </p:nvPicPr>
          <p:blipFill rotWithShape="1">
            <a:blip r:embed="rId3">
              <a:alphaModFix/>
            </a:blip>
            <a:srcRect/>
            <a:stretch/>
          </p:blipFill>
          <p:spPr>
            <a:xfrm>
              <a:off x="0" y="0"/>
              <a:ext cx="8699500" cy="5689602"/>
            </a:xfrm>
            <a:prstGeom prst="rect">
              <a:avLst/>
            </a:prstGeom>
            <a:noFill/>
            <a:ln>
              <a:noFill/>
            </a:ln>
          </p:spPr>
        </p:pic>
        <p:grpSp>
          <p:nvGrpSpPr>
            <p:cNvPr id="440" name="Google Shape;440;p38"/>
            <p:cNvGrpSpPr/>
            <p:nvPr/>
          </p:nvGrpSpPr>
          <p:grpSpPr>
            <a:xfrm>
              <a:off x="2291953" y="979288"/>
              <a:ext cx="5595940" cy="989413"/>
              <a:chOff x="0" y="-1"/>
              <a:chExt cx="5595939" cy="989412"/>
            </a:xfrm>
          </p:grpSpPr>
          <p:sp>
            <p:nvSpPr>
              <p:cNvPr id="441" name="Google Shape;441;p38"/>
              <p:cNvSpPr/>
              <p:nvPr/>
            </p:nvSpPr>
            <p:spPr>
              <a:xfrm>
                <a:off x="0" y="-1"/>
                <a:ext cx="5595939" cy="989412"/>
              </a:xfrm>
              <a:custGeom>
                <a:avLst/>
                <a:gdLst/>
                <a:ahLst/>
                <a:cxnLst/>
                <a:rect l="l" t="t" r="r" b="b"/>
                <a:pathLst>
                  <a:path w="21600" h="21600" extrusionOk="0">
                    <a:moveTo>
                      <a:pt x="2238" y="0"/>
                    </a:moveTo>
                    <a:lnTo>
                      <a:pt x="2022" y="2747"/>
                    </a:lnTo>
                    <a:lnTo>
                      <a:pt x="245" y="2747"/>
                    </a:lnTo>
                    <a:cubicBezTo>
                      <a:pt x="110" y="2747"/>
                      <a:pt x="0" y="3367"/>
                      <a:pt x="0" y="4133"/>
                    </a:cubicBezTo>
                    <a:lnTo>
                      <a:pt x="0" y="20214"/>
                    </a:lnTo>
                    <a:cubicBezTo>
                      <a:pt x="0" y="20979"/>
                      <a:pt x="110" y="21600"/>
                      <a:pt x="245" y="21600"/>
                    </a:cubicBezTo>
                    <a:lnTo>
                      <a:pt x="21355" y="21600"/>
                    </a:lnTo>
                    <a:cubicBezTo>
                      <a:pt x="21490" y="21600"/>
                      <a:pt x="21600" y="20979"/>
                      <a:pt x="21600" y="20214"/>
                    </a:cubicBezTo>
                    <a:lnTo>
                      <a:pt x="21600" y="4133"/>
                    </a:lnTo>
                    <a:cubicBezTo>
                      <a:pt x="21600" y="3367"/>
                      <a:pt x="21490" y="2747"/>
                      <a:pt x="21355" y="2747"/>
                    </a:cubicBezTo>
                    <a:lnTo>
                      <a:pt x="2453" y="2747"/>
                    </a:lnTo>
                    <a:lnTo>
                      <a:pt x="2238" y="0"/>
                    </a:lnTo>
                    <a:close/>
                  </a:path>
                </a:pathLst>
              </a:custGeom>
              <a:solidFill>
                <a:schemeClr val="accent5"/>
              </a:solidFill>
              <a:ln>
                <a:noFill/>
              </a:ln>
              <a:effectLst>
                <a:outerShdw blurRad="38100" dist="25400" dir="5400000" rotWithShape="0">
                  <a:srgbClr val="000000">
                    <a:alpha val="49019"/>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600"/>
                  <a:buFont typeface="Avenir"/>
                  <a:buNone/>
                </a:pPr>
                <a:endParaRPr sz="3600" b="0" i="0" u="none" strike="noStrike" cap="none">
                  <a:solidFill>
                    <a:srgbClr val="000000"/>
                  </a:solidFill>
                  <a:latin typeface="Helvetica Neue"/>
                  <a:ea typeface="Helvetica Neue"/>
                  <a:cs typeface="Helvetica Neue"/>
                  <a:sym typeface="Helvetica Neue"/>
                </a:endParaRPr>
              </a:p>
            </p:txBody>
          </p:sp>
          <p:sp>
            <p:nvSpPr>
              <p:cNvPr id="442" name="Google Shape;442;p38"/>
              <p:cNvSpPr txBox="1"/>
              <p:nvPr/>
            </p:nvSpPr>
            <p:spPr>
              <a:xfrm>
                <a:off x="0" y="177204"/>
                <a:ext cx="5595938" cy="6350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FFFFFF"/>
                  </a:buClr>
                  <a:buSzPts val="3100"/>
                  <a:buFont typeface="Avenir"/>
                  <a:buNone/>
                </a:pPr>
                <a:r>
                  <a:rPr lang="en-US" sz="3100" b="0" i="0" u="none" strike="noStrike" cap="none">
                    <a:solidFill>
                      <a:srgbClr val="FFFFFF"/>
                    </a:solidFill>
                    <a:latin typeface="Avenir"/>
                    <a:ea typeface="Avenir"/>
                    <a:cs typeface="Avenir"/>
                    <a:sym typeface="Avenir"/>
                  </a:rPr>
                  <a:t>16. Go to a specific version</a:t>
                </a:r>
                <a:endParaRPr sz="1400" b="0" i="0" u="none" strike="noStrike" cap="none">
                  <a:solidFill>
                    <a:srgbClr val="000000"/>
                  </a:solidFill>
                  <a:latin typeface="Arial"/>
                  <a:ea typeface="Arial"/>
                  <a:cs typeface="Arial"/>
                  <a:sym typeface="Arial"/>
                </a:endParaRPr>
              </a:p>
            </p:txBody>
          </p:sp>
        </p:grpSp>
        <p:sp>
          <p:nvSpPr>
            <p:cNvPr id="443" name="Google Shape;443;p38"/>
            <p:cNvSpPr/>
            <p:nvPr/>
          </p:nvSpPr>
          <p:spPr>
            <a:xfrm>
              <a:off x="2472208" y="586283"/>
              <a:ext cx="2420791" cy="348458"/>
            </a:xfrm>
            <a:prstGeom prst="rect">
              <a:avLst/>
            </a:prstGeom>
            <a:noFill/>
            <a:ln w="38100" cap="flat" cmpd="sng">
              <a:solidFill>
                <a:schemeClr val="accent5"/>
              </a:solidFill>
              <a:prstDash val="solid"/>
              <a:miter lim="400000"/>
              <a:headEnd type="none" w="sm" len="sm"/>
              <a:tailEnd type="none" w="sm" len="sm"/>
            </a:ln>
            <a:effectLst>
              <a:outerShdw blurRad="38100" dist="25400" dir="5400000" rotWithShape="0">
                <a:srgbClr val="000000">
                  <a:alpha val="49019"/>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600"/>
                <a:buFont typeface="Helvetica Neue Light"/>
                <a:buNone/>
              </a:pPr>
              <a:endParaRPr sz="3600" b="0" i="0" u="none" strike="noStrike" cap="none">
                <a:solidFill>
                  <a:srgbClr val="000000"/>
                </a:solidFill>
                <a:latin typeface="Helvetica Neue"/>
                <a:ea typeface="Helvetica Neue"/>
                <a:cs typeface="Helvetica Neue"/>
                <a:sym typeface="Helvetica Neue"/>
              </a:endParaRPr>
            </a:p>
          </p:txBody>
        </p:sp>
      </p:grpSp>
      <p:grpSp>
        <p:nvGrpSpPr>
          <p:cNvPr id="444" name="Google Shape;444;p38"/>
          <p:cNvGrpSpPr/>
          <p:nvPr/>
        </p:nvGrpSpPr>
        <p:grpSpPr>
          <a:xfrm>
            <a:off x="1414163" y="6627662"/>
            <a:ext cx="10176474" cy="2570215"/>
            <a:chOff x="0" y="0"/>
            <a:chExt cx="10176472" cy="2570214"/>
          </a:xfrm>
        </p:grpSpPr>
        <p:sp>
          <p:nvSpPr>
            <p:cNvPr id="445" name="Google Shape;445;p38"/>
            <p:cNvSpPr/>
            <p:nvPr/>
          </p:nvSpPr>
          <p:spPr>
            <a:xfrm>
              <a:off x="0" y="0"/>
              <a:ext cx="10176472" cy="2570214"/>
            </a:xfrm>
            <a:prstGeom prst="roundRect">
              <a:avLst>
                <a:gd name="adj" fmla="val 3459"/>
              </a:avLst>
            </a:prstGeom>
            <a:solidFill>
              <a:srgbClr val="000000"/>
            </a:solidFill>
            <a:ln>
              <a:noFill/>
            </a:ln>
            <a:effectLst>
              <a:outerShdw blurRad="38100" dist="25400" dir="5400000" rotWithShape="0">
                <a:srgbClr val="000000">
                  <a:alpha val="49019"/>
                </a:srgbClr>
              </a:outerShdw>
            </a:effectLst>
          </p:spPr>
          <p:txBody>
            <a:bodyPr spcFirstLastPara="1" wrap="square" lIns="50800" tIns="50800" rIns="50800" bIns="50800" anchor="ctr" anchorCtr="0">
              <a:noAutofit/>
            </a:bodyPr>
            <a:lstStyle/>
            <a:p>
              <a:pPr marL="0" marR="0" lvl="0" indent="0" algn="l" rtl="0">
                <a:lnSpc>
                  <a:spcPct val="100000"/>
                </a:lnSpc>
                <a:spcBef>
                  <a:spcPts val="0"/>
                </a:spcBef>
                <a:spcAft>
                  <a:spcPts val="0"/>
                </a:spcAft>
                <a:buClr>
                  <a:srgbClr val="F5F5F5"/>
                </a:buClr>
                <a:buSzPts val="3600"/>
                <a:buFont typeface="Arial"/>
                <a:buNone/>
              </a:pPr>
              <a:endParaRPr sz="3600" b="0" i="0" u="none" strike="noStrike" cap="none">
                <a:solidFill>
                  <a:srgbClr val="000000"/>
                </a:solidFill>
                <a:latin typeface="Helvetica Neue"/>
                <a:ea typeface="Helvetica Neue"/>
                <a:cs typeface="Helvetica Neue"/>
                <a:sym typeface="Helvetica Neue"/>
              </a:endParaRPr>
            </a:p>
          </p:txBody>
        </p:sp>
        <p:sp>
          <p:nvSpPr>
            <p:cNvPr id="446" name="Google Shape;446;p38"/>
            <p:cNvSpPr txBox="1"/>
            <p:nvPr/>
          </p:nvSpPr>
          <p:spPr>
            <a:xfrm>
              <a:off x="26038" y="208812"/>
              <a:ext cx="10124396" cy="2152589"/>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FFFFFF"/>
                </a:buClr>
                <a:buSzPts val="3000"/>
                <a:buFont typeface="Arial"/>
                <a:buNone/>
              </a:pPr>
              <a:r>
                <a:rPr lang="en-US" sz="3000" b="0" i="0" u="none" strike="noStrike" cap="none">
                  <a:solidFill>
                    <a:srgbClr val="FFFFFF"/>
                  </a:solidFill>
                  <a:latin typeface="Arial"/>
                  <a:ea typeface="Arial"/>
                  <a:cs typeface="Arial"/>
                  <a:sym typeface="Arial"/>
                </a:rPr>
                <a:t># Go to a specific version.</a:t>
              </a:r>
              <a:endParaRPr sz="3600" b="0" i="0" u="none" strike="noStrike" cap="none">
                <a:solidFill>
                  <a:srgbClr val="F5F5F5"/>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FFFFFF"/>
                </a:buClr>
                <a:buSzPts val="3000"/>
                <a:buFont typeface="Arial"/>
                <a:buNone/>
              </a:pPr>
              <a:r>
                <a:rPr lang="en-US" sz="3000" b="0" i="0" u="none" strike="noStrike" cap="none">
                  <a:solidFill>
                    <a:srgbClr val="FFFFFF"/>
                  </a:solidFill>
                  <a:latin typeface="Arial"/>
                  <a:ea typeface="Arial"/>
                  <a:cs typeface="Arial"/>
                  <a:sym typeface="Arial"/>
                </a:rPr>
                <a:t># In fact, you only need to type</a:t>
              </a:r>
              <a:endParaRPr sz="3600" b="0" i="0" u="none" strike="noStrike" cap="none">
                <a:solidFill>
                  <a:srgbClr val="F5F5F5"/>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FFFFFF"/>
                </a:buClr>
                <a:buSzPts val="3000"/>
                <a:buFont typeface="Arial"/>
                <a:buNone/>
              </a:pPr>
              <a:r>
                <a:rPr lang="en-US" sz="3000" b="0" i="0" u="none" strike="noStrike" cap="none">
                  <a:solidFill>
                    <a:srgbClr val="FFFFFF"/>
                  </a:solidFill>
                  <a:latin typeface="Arial"/>
                  <a:ea typeface="Arial"/>
                  <a:cs typeface="Arial"/>
                  <a:sym typeface="Arial"/>
                </a:rPr>
                <a:t># the first 5 characters.</a:t>
              </a:r>
              <a:endParaRPr sz="3600" b="0" i="0" u="none" strike="noStrike" cap="none">
                <a:solidFill>
                  <a:srgbClr val="F5F5F5"/>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F5F5F5"/>
                </a:buClr>
                <a:buSzPts val="3000"/>
                <a:buFont typeface="Arial"/>
                <a:buNone/>
              </a:pPr>
              <a:r>
                <a:rPr lang="en-US" sz="3000" b="0" i="0" u="none" strike="noStrike" cap="none">
                  <a:solidFill>
                    <a:srgbClr val="F5F5F5"/>
                  </a:solidFill>
                  <a:latin typeface="Arial"/>
                  <a:ea typeface="Arial"/>
                  <a:cs typeface="Arial"/>
                  <a:sym typeface="Arial"/>
                </a:rPr>
                <a:t>$ git checkout {short_version_id}</a:t>
              </a:r>
              <a:endParaRPr sz="1400" b="0" i="0" u="none" strike="noStrike" cap="none">
                <a:solidFill>
                  <a:srgbClr val="000000"/>
                </a:solidFill>
                <a:latin typeface="Arial"/>
                <a:ea typeface="Arial"/>
                <a:cs typeface="Arial"/>
                <a:sym typeface="Arial"/>
              </a:endParaRPr>
            </a:p>
          </p:txBody>
        </p:sp>
      </p:grpSp>
      <p:sp>
        <p:nvSpPr>
          <p:cNvPr id="447" name="Google Shape;447;p38"/>
          <p:cNvSpPr txBox="1">
            <a:spLocks noGrp="1"/>
          </p:cNvSpPr>
          <p:nvPr>
            <p:ph type="sldNum" idx="12"/>
          </p:nvPr>
        </p:nvSpPr>
        <p:spPr>
          <a:xfrm>
            <a:off x="6311798" y="9251950"/>
            <a:ext cx="368504" cy="381000"/>
          </a:xfrm>
          <a:prstGeom prst="rect">
            <a:avLst/>
          </a:prstGeom>
          <a:noFill/>
          <a:ln>
            <a:noFill/>
          </a:ln>
        </p:spPr>
        <p:txBody>
          <a:bodyPr spcFirstLastPara="1" wrap="square" lIns="50800" tIns="50800" rIns="50800" bIns="50800" anchor="t" anchorCtr="0">
            <a:spAutoFit/>
          </a:bodyPr>
          <a:lstStyle/>
          <a:p>
            <a:pPr marL="0" lvl="0" indent="0" algn="ctr" rtl="0">
              <a:lnSpc>
                <a:spcPct val="100000"/>
              </a:lnSpc>
              <a:spcBef>
                <a:spcPts val="0"/>
              </a:spcBef>
              <a:spcAft>
                <a:spcPts val="0"/>
              </a:spcAft>
              <a:buClr>
                <a:srgbClr val="000000"/>
              </a:buClr>
              <a:buSzPts val="1800"/>
              <a:buFont typeface="Helvetica Neue Light"/>
              <a:buNone/>
            </a:pPr>
            <a:fld id="{00000000-1234-1234-1234-123412341234}" type="slidenum">
              <a:rPr lang="en-US"/>
              <a:t>46</a:t>
            </a:fld>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Shape 451"/>
        <p:cNvGrpSpPr/>
        <p:nvPr/>
      </p:nvGrpSpPr>
      <p:grpSpPr>
        <a:xfrm>
          <a:off x="0" y="0"/>
          <a:ext cx="0" cy="0"/>
          <a:chOff x="0" y="0"/>
          <a:chExt cx="0" cy="0"/>
        </a:xfrm>
      </p:grpSpPr>
      <p:grpSp>
        <p:nvGrpSpPr>
          <p:cNvPr id="452" name="Google Shape;452;p39"/>
          <p:cNvGrpSpPr/>
          <p:nvPr/>
        </p:nvGrpSpPr>
        <p:grpSpPr>
          <a:xfrm>
            <a:off x="1482810" y="1666381"/>
            <a:ext cx="8590364" cy="5778500"/>
            <a:chOff x="0" y="0"/>
            <a:chExt cx="8590362" cy="5778500"/>
          </a:xfrm>
        </p:grpSpPr>
        <p:pic>
          <p:nvPicPr>
            <p:cNvPr id="453" name="Google Shape;453;p39" descr="pasted-image.png"/>
            <p:cNvPicPr preferRelativeResize="0"/>
            <p:nvPr/>
          </p:nvPicPr>
          <p:blipFill rotWithShape="1">
            <a:blip r:embed="rId3">
              <a:alphaModFix/>
            </a:blip>
            <a:srcRect/>
            <a:stretch/>
          </p:blipFill>
          <p:spPr>
            <a:xfrm>
              <a:off x="0" y="0"/>
              <a:ext cx="8432801" cy="5778500"/>
            </a:xfrm>
            <a:prstGeom prst="rect">
              <a:avLst/>
            </a:prstGeom>
            <a:noFill/>
            <a:ln>
              <a:noFill/>
            </a:ln>
          </p:spPr>
        </p:pic>
        <p:grpSp>
          <p:nvGrpSpPr>
            <p:cNvPr id="454" name="Google Shape;454;p39"/>
            <p:cNvGrpSpPr/>
            <p:nvPr/>
          </p:nvGrpSpPr>
          <p:grpSpPr>
            <a:xfrm>
              <a:off x="2031602" y="412948"/>
              <a:ext cx="6558760" cy="987427"/>
              <a:chOff x="-1" y="0"/>
              <a:chExt cx="6558759" cy="987426"/>
            </a:xfrm>
          </p:grpSpPr>
          <p:sp>
            <p:nvSpPr>
              <p:cNvPr id="455" name="Google Shape;455;p39"/>
              <p:cNvSpPr/>
              <p:nvPr/>
            </p:nvSpPr>
            <p:spPr>
              <a:xfrm>
                <a:off x="-1" y="0"/>
                <a:ext cx="6558759" cy="987426"/>
              </a:xfrm>
              <a:custGeom>
                <a:avLst/>
                <a:gdLst/>
                <a:ahLst/>
                <a:cxnLst/>
                <a:rect l="l" t="t" r="r" b="b"/>
                <a:pathLst>
                  <a:path w="21600" h="21600" extrusionOk="0">
                    <a:moveTo>
                      <a:pt x="209" y="0"/>
                    </a:moveTo>
                    <a:cubicBezTo>
                      <a:pt x="94" y="0"/>
                      <a:pt x="0" y="622"/>
                      <a:pt x="0" y="1389"/>
                    </a:cubicBezTo>
                    <a:lnTo>
                      <a:pt x="0" y="17502"/>
                    </a:lnTo>
                    <a:cubicBezTo>
                      <a:pt x="0" y="18269"/>
                      <a:pt x="94" y="18891"/>
                      <a:pt x="209" y="18891"/>
                    </a:cubicBezTo>
                    <a:lnTo>
                      <a:pt x="2738" y="18891"/>
                    </a:lnTo>
                    <a:lnTo>
                      <a:pt x="2923" y="21600"/>
                    </a:lnTo>
                    <a:lnTo>
                      <a:pt x="3106" y="18891"/>
                    </a:lnTo>
                    <a:lnTo>
                      <a:pt x="21391" y="18891"/>
                    </a:lnTo>
                    <a:cubicBezTo>
                      <a:pt x="21506" y="18891"/>
                      <a:pt x="21600" y="18269"/>
                      <a:pt x="21600" y="17502"/>
                    </a:cubicBezTo>
                    <a:lnTo>
                      <a:pt x="21600" y="1389"/>
                    </a:lnTo>
                    <a:cubicBezTo>
                      <a:pt x="21600" y="622"/>
                      <a:pt x="21506" y="0"/>
                      <a:pt x="21391" y="0"/>
                    </a:cubicBezTo>
                    <a:lnTo>
                      <a:pt x="209" y="0"/>
                    </a:lnTo>
                    <a:close/>
                  </a:path>
                </a:pathLst>
              </a:custGeom>
              <a:solidFill>
                <a:schemeClr val="accent5"/>
              </a:solidFill>
              <a:ln>
                <a:noFill/>
              </a:ln>
              <a:effectLst>
                <a:outerShdw blurRad="38100" dist="25400" dir="5400000" rotWithShape="0">
                  <a:srgbClr val="000000">
                    <a:alpha val="49019"/>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600"/>
                  <a:buFont typeface="Avenir"/>
                  <a:buNone/>
                </a:pPr>
                <a:endParaRPr sz="3600" b="0" i="0" u="none" strike="noStrike" cap="none">
                  <a:solidFill>
                    <a:srgbClr val="000000"/>
                  </a:solidFill>
                  <a:latin typeface="Helvetica Neue"/>
                  <a:ea typeface="Helvetica Neue"/>
                  <a:cs typeface="Helvetica Neue"/>
                  <a:sym typeface="Helvetica Neue"/>
                </a:endParaRPr>
              </a:p>
            </p:txBody>
          </p:sp>
          <p:sp>
            <p:nvSpPr>
              <p:cNvPr id="456" name="Google Shape;456;p39"/>
              <p:cNvSpPr txBox="1"/>
              <p:nvPr/>
            </p:nvSpPr>
            <p:spPr>
              <a:xfrm>
                <a:off x="0" y="176212"/>
                <a:ext cx="6558758" cy="6350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FFFFFF"/>
                  </a:buClr>
                  <a:buSzPts val="3100"/>
                  <a:buFont typeface="Avenir"/>
                  <a:buNone/>
                </a:pPr>
                <a:r>
                  <a:rPr lang="en-US" sz="3100" b="0" i="0" u="none" strike="noStrike" cap="none">
                    <a:solidFill>
                      <a:srgbClr val="FFFFFF"/>
                    </a:solidFill>
                    <a:latin typeface="Avenir"/>
                    <a:ea typeface="Avenir"/>
                    <a:cs typeface="Avenir"/>
                    <a:sym typeface="Avenir"/>
                  </a:rPr>
                  <a:t>17. Close and reopen HelloGit.txt</a:t>
                </a:r>
                <a:endParaRPr sz="1400" b="0" i="0" u="none" strike="noStrike" cap="none">
                  <a:solidFill>
                    <a:srgbClr val="000000"/>
                  </a:solidFill>
                  <a:latin typeface="Arial"/>
                  <a:ea typeface="Arial"/>
                  <a:cs typeface="Arial"/>
                  <a:sym typeface="Arial"/>
                </a:endParaRPr>
              </a:p>
            </p:txBody>
          </p:sp>
        </p:grpSp>
      </p:grpSp>
      <p:grpSp>
        <p:nvGrpSpPr>
          <p:cNvPr id="457" name="Google Shape;457;p39"/>
          <p:cNvGrpSpPr/>
          <p:nvPr/>
        </p:nvGrpSpPr>
        <p:grpSpPr>
          <a:xfrm>
            <a:off x="7721201" y="3003550"/>
            <a:ext cx="5203435" cy="3746500"/>
            <a:chOff x="-2" y="0"/>
            <a:chExt cx="5203433" cy="3746500"/>
          </a:xfrm>
        </p:grpSpPr>
        <p:pic>
          <p:nvPicPr>
            <p:cNvPr id="458" name="Google Shape;458;p39" descr="pasted-image.png"/>
            <p:cNvPicPr preferRelativeResize="0"/>
            <p:nvPr/>
          </p:nvPicPr>
          <p:blipFill rotWithShape="1">
            <a:blip r:embed="rId4">
              <a:alphaModFix/>
            </a:blip>
            <a:srcRect/>
            <a:stretch/>
          </p:blipFill>
          <p:spPr>
            <a:xfrm>
              <a:off x="197245" y="0"/>
              <a:ext cx="3873503" cy="3746500"/>
            </a:xfrm>
            <a:prstGeom prst="rect">
              <a:avLst/>
            </a:prstGeom>
            <a:noFill/>
            <a:ln>
              <a:noFill/>
            </a:ln>
          </p:spPr>
        </p:pic>
        <p:grpSp>
          <p:nvGrpSpPr>
            <p:cNvPr id="459" name="Google Shape;459;p39"/>
            <p:cNvGrpSpPr/>
            <p:nvPr/>
          </p:nvGrpSpPr>
          <p:grpSpPr>
            <a:xfrm>
              <a:off x="-2" y="1036437"/>
              <a:ext cx="5203433" cy="1014813"/>
              <a:chOff x="-1" y="-1"/>
              <a:chExt cx="5203432" cy="1014812"/>
            </a:xfrm>
          </p:grpSpPr>
          <p:sp>
            <p:nvSpPr>
              <p:cNvPr id="460" name="Google Shape;460;p39"/>
              <p:cNvSpPr/>
              <p:nvPr/>
            </p:nvSpPr>
            <p:spPr>
              <a:xfrm>
                <a:off x="-1" y="-1"/>
                <a:ext cx="5203432" cy="1014812"/>
              </a:xfrm>
              <a:custGeom>
                <a:avLst/>
                <a:gdLst/>
                <a:ahLst/>
                <a:cxnLst/>
                <a:rect l="l" t="t" r="r" b="b"/>
                <a:pathLst>
                  <a:path w="21600" h="21600" extrusionOk="0">
                    <a:moveTo>
                      <a:pt x="2181" y="0"/>
                    </a:moveTo>
                    <a:lnTo>
                      <a:pt x="1951" y="3218"/>
                    </a:lnTo>
                    <a:lnTo>
                      <a:pt x="264" y="3218"/>
                    </a:lnTo>
                    <a:cubicBezTo>
                      <a:pt x="118" y="3218"/>
                      <a:pt x="0" y="3824"/>
                      <a:pt x="0" y="4570"/>
                    </a:cubicBezTo>
                    <a:lnTo>
                      <a:pt x="0" y="20248"/>
                    </a:lnTo>
                    <a:cubicBezTo>
                      <a:pt x="0" y="20995"/>
                      <a:pt x="118" y="21600"/>
                      <a:pt x="264" y="21600"/>
                    </a:cubicBezTo>
                    <a:lnTo>
                      <a:pt x="21336" y="21600"/>
                    </a:lnTo>
                    <a:cubicBezTo>
                      <a:pt x="21482" y="21600"/>
                      <a:pt x="21600" y="20995"/>
                      <a:pt x="21600" y="20248"/>
                    </a:cubicBezTo>
                    <a:lnTo>
                      <a:pt x="21600" y="4570"/>
                    </a:lnTo>
                    <a:cubicBezTo>
                      <a:pt x="21600" y="3824"/>
                      <a:pt x="21482" y="3218"/>
                      <a:pt x="21336" y="3218"/>
                    </a:cubicBezTo>
                    <a:lnTo>
                      <a:pt x="2414" y="3218"/>
                    </a:lnTo>
                    <a:lnTo>
                      <a:pt x="2181" y="0"/>
                    </a:lnTo>
                    <a:close/>
                  </a:path>
                </a:pathLst>
              </a:custGeom>
              <a:solidFill>
                <a:schemeClr val="accent5"/>
              </a:solidFill>
              <a:ln>
                <a:noFill/>
              </a:ln>
              <a:effectLst>
                <a:outerShdw blurRad="38100" dist="25400" dir="5400000" rotWithShape="0">
                  <a:srgbClr val="000000">
                    <a:alpha val="49019"/>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600"/>
                  <a:buFont typeface="Avenir"/>
                  <a:buNone/>
                </a:pPr>
                <a:endParaRPr sz="3600" b="0" i="0" u="none" strike="noStrike" cap="none">
                  <a:solidFill>
                    <a:srgbClr val="000000"/>
                  </a:solidFill>
                  <a:latin typeface="Helvetica Neue"/>
                  <a:ea typeface="Helvetica Neue"/>
                  <a:cs typeface="Helvetica Neue"/>
                  <a:sym typeface="Helvetica Neue"/>
                </a:endParaRPr>
              </a:p>
            </p:txBody>
          </p:sp>
          <p:sp>
            <p:nvSpPr>
              <p:cNvPr id="461" name="Google Shape;461;p39"/>
              <p:cNvSpPr txBox="1"/>
              <p:nvPr/>
            </p:nvSpPr>
            <p:spPr>
              <a:xfrm>
                <a:off x="-1" y="189904"/>
                <a:ext cx="5203432" cy="6350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FFFFFF"/>
                  </a:buClr>
                  <a:buSzPts val="3100"/>
                  <a:buFont typeface="Avenir"/>
                  <a:buNone/>
                </a:pPr>
                <a:r>
                  <a:rPr lang="en-US" sz="3100" b="0" i="0" u="none" strike="noStrike" cap="none">
                    <a:solidFill>
                      <a:srgbClr val="FFFFFF"/>
                    </a:solidFill>
                    <a:latin typeface="Avenir"/>
                    <a:ea typeface="Avenir"/>
                    <a:cs typeface="Avenir"/>
                    <a:sym typeface="Avenir"/>
                  </a:rPr>
                  <a:t>18. Back to the version 1</a:t>
                </a:r>
                <a:r>
                  <a:rPr lang="en-US" sz="3100" b="0" i="1" u="none" strike="noStrike" cap="none">
                    <a:solidFill>
                      <a:srgbClr val="FFFFFF"/>
                    </a:solidFill>
                    <a:latin typeface="Avenir"/>
                    <a:ea typeface="Avenir"/>
                    <a:cs typeface="Avenir"/>
                    <a:sym typeface="Avenir"/>
                  </a:rPr>
                  <a:t>!</a:t>
                </a:r>
                <a:endParaRPr sz="1400" b="0" i="0" u="none" strike="noStrike" cap="none">
                  <a:solidFill>
                    <a:srgbClr val="000000"/>
                  </a:solidFill>
                  <a:latin typeface="Arial"/>
                  <a:ea typeface="Arial"/>
                  <a:cs typeface="Arial"/>
                  <a:sym typeface="Arial"/>
                </a:endParaRPr>
              </a:p>
            </p:txBody>
          </p:sp>
        </p:grpSp>
      </p:grpSp>
      <p:sp>
        <p:nvSpPr>
          <p:cNvPr id="462" name="Google Shape;462;p39"/>
          <p:cNvSpPr txBox="1">
            <a:spLocks noGrp="1"/>
          </p:cNvSpPr>
          <p:nvPr>
            <p:ph type="sldNum" idx="12"/>
          </p:nvPr>
        </p:nvSpPr>
        <p:spPr>
          <a:xfrm>
            <a:off x="6311798" y="9251950"/>
            <a:ext cx="368504" cy="381000"/>
          </a:xfrm>
          <a:prstGeom prst="rect">
            <a:avLst/>
          </a:prstGeom>
          <a:noFill/>
          <a:ln>
            <a:noFill/>
          </a:ln>
        </p:spPr>
        <p:txBody>
          <a:bodyPr spcFirstLastPara="1" wrap="square" lIns="50800" tIns="50800" rIns="50800" bIns="50800" anchor="t" anchorCtr="0">
            <a:spAutoFit/>
          </a:bodyPr>
          <a:lstStyle/>
          <a:p>
            <a:pPr marL="0" lvl="0" indent="0" algn="ctr" rtl="0">
              <a:lnSpc>
                <a:spcPct val="100000"/>
              </a:lnSpc>
              <a:spcBef>
                <a:spcPts val="0"/>
              </a:spcBef>
              <a:spcAft>
                <a:spcPts val="0"/>
              </a:spcAft>
              <a:buClr>
                <a:srgbClr val="000000"/>
              </a:buClr>
              <a:buSzPts val="1800"/>
              <a:buFont typeface="Helvetica Neue Light"/>
              <a:buNone/>
            </a:pPr>
            <a:fld id="{00000000-1234-1234-1234-123412341234}" type="slidenum">
              <a:rPr lang="en-US"/>
              <a:t>47</a:t>
            </a:fld>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05">
          <a:extLst>
            <a:ext uri="{FF2B5EF4-FFF2-40B4-BE49-F238E27FC236}">
              <a16:creationId xmlns:a16="http://schemas.microsoft.com/office/drawing/2014/main" id="{7C595D3C-7A6A-4450-B4F8-B4ED65804884}"/>
            </a:ext>
          </a:extLst>
        </p:cNvPr>
        <p:cNvGrpSpPr/>
        <p:nvPr/>
      </p:nvGrpSpPr>
      <p:grpSpPr>
        <a:xfrm>
          <a:off x="0" y="0"/>
          <a:ext cx="0" cy="0"/>
          <a:chOff x="0" y="0"/>
          <a:chExt cx="0" cy="0"/>
        </a:xfrm>
      </p:grpSpPr>
      <p:sp>
        <p:nvSpPr>
          <p:cNvPr id="106" name="Google Shape;106;p3">
            <a:extLst>
              <a:ext uri="{FF2B5EF4-FFF2-40B4-BE49-F238E27FC236}">
                <a16:creationId xmlns:a16="http://schemas.microsoft.com/office/drawing/2014/main" id="{172A5BFE-022A-EED9-9779-BA511C299A67}"/>
              </a:ext>
            </a:extLst>
          </p:cNvPr>
          <p:cNvSpPr txBox="1">
            <a:spLocks noGrp="1"/>
          </p:cNvSpPr>
          <p:nvPr>
            <p:ph type="title"/>
          </p:nvPr>
        </p:nvSpPr>
        <p:spPr>
          <a:xfrm>
            <a:off x="952500" y="444500"/>
            <a:ext cx="11099800" cy="2159000"/>
          </a:xfrm>
          <a:prstGeom prst="rect">
            <a:avLst/>
          </a:prstGeom>
          <a:noFill/>
          <a:ln>
            <a:noFill/>
          </a:ln>
        </p:spPr>
        <p:txBody>
          <a:bodyPr spcFirstLastPara="1" wrap="square" lIns="50800" tIns="50800" rIns="50800" bIns="50800" anchor="ctr" anchorCtr="0">
            <a:normAutofit/>
          </a:bodyPr>
          <a:lstStyle/>
          <a:p>
            <a:pPr marL="0" lvl="0" indent="0" algn="ctr" rtl="0">
              <a:lnSpc>
                <a:spcPct val="100000"/>
              </a:lnSpc>
              <a:spcBef>
                <a:spcPts val="0"/>
              </a:spcBef>
              <a:spcAft>
                <a:spcPts val="0"/>
              </a:spcAft>
              <a:buClr>
                <a:srgbClr val="000000"/>
              </a:buClr>
              <a:buSzPts val="8000"/>
              <a:buFont typeface="Helvetica Neue"/>
              <a:buNone/>
            </a:pPr>
            <a:r>
              <a:rPr lang="en-US" sz="8000" b="0" i="0" u="none" strike="noStrike" cap="none">
                <a:solidFill>
                  <a:srgbClr val="000000"/>
                </a:solidFill>
                <a:latin typeface="Helvetica Neue"/>
                <a:ea typeface="Helvetica Neue"/>
                <a:cs typeface="Helvetica Neue"/>
                <a:sym typeface="Helvetica Neue"/>
              </a:rPr>
              <a:t>Outline</a:t>
            </a:r>
            <a:endParaRPr/>
          </a:p>
        </p:txBody>
      </p:sp>
      <p:sp>
        <p:nvSpPr>
          <p:cNvPr id="107" name="Google Shape;107;p3">
            <a:extLst>
              <a:ext uri="{FF2B5EF4-FFF2-40B4-BE49-F238E27FC236}">
                <a16:creationId xmlns:a16="http://schemas.microsoft.com/office/drawing/2014/main" id="{06080C10-89D7-25FE-38E0-04B8346154CD}"/>
              </a:ext>
            </a:extLst>
          </p:cNvPr>
          <p:cNvSpPr txBox="1">
            <a:spLocks noGrp="1"/>
          </p:cNvSpPr>
          <p:nvPr>
            <p:ph type="body" idx="1"/>
          </p:nvPr>
        </p:nvSpPr>
        <p:spPr>
          <a:xfrm>
            <a:off x="952500" y="2603500"/>
            <a:ext cx="11099800" cy="6286500"/>
          </a:xfrm>
          <a:prstGeom prst="rect">
            <a:avLst/>
          </a:prstGeom>
          <a:noFill/>
          <a:ln>
            <a:noFill/>
          </a:ln>
        </p:spPr>
        <p:txBody>
          <a:bodyPr spcFirstLastPara="1" wrap="square" lIns="50800" tIns="50800" rIns="50800" bIns="50800" anchor="t" anchorCtr="0">
            <a:normAutofit/>
          </a:bodyPr>
          <a:lstStyle/>
          <a:p>
            <a:pPr marL="391158" lvl="0" indent="-391158" algn="l" rtl="0">
              <a:lnSpc>
                <a:spcPct val="100000"/>
              </a:lnSpc>
              <a:spcBef>
                <a:spcPts val="0"/>
              </a:spcBef>
              <a:spcAft>
                <a:spcPts val="0"/>
              </a:spcAft>
              <a:buClr>
                <a:srgbClr val="000000"/>
              </a:buClr>
              <a:buSzPts val="2325"/>
              <a:buFont typeface="Helvetica Neue"/>
              <a:buChar char="•"/>
            </a:pPr>
            <a:r>
              <a:rPr lang="en-US" sz="3100" dirty="0">
                <a:solidFill>
                  <a:schemeClr val="bg2"/>
                </a:solidFill>
              </a:rPr>
              <a:t>General Rule</a:t>
            </a:r>
            <a:endParaRPr dirty="0">
              <a:solidFill>
                <a:schemeClr val="bg2"/>
              </a:solidFill>
            </a:endParaRPr>
          </a:p>
          <a:p>
            <a:pPr marL="391158" lvl="0" indent="-391158" algn="l" rtl="0">
              <a:lnSpc>
                <a:spcPct val="100000"/>
              </a:lnSpc>
              <a:spcBef>
                <a:spcPts val="3600"/>
              </a:spcBef>
              <a:spcAft>
                <a:spcPts val="0"/>
              </a:spcAft>
              <a:buClr>
                <a:srgbClr val="000000"/>
              </a:buClr>
              <a:buSzPts val="2325"/>
              <a:buFont typeface="Helvetica Neue"/>
              <a:buChar char="•"/>
            </a:pPr>
            <a:r>
              <a:rPr lang="en-US" sz="3100" dirty="0">
                <a:solidFill>
                  <a:schemeClr val="bg2"/>
                </a:solidFill>
              </a:rPr>
              <a:t>Introduction to Git</a:t>
            </a:r>
          </a:p>
          <a:p>
            <a:pPr marL="391158" lvl="0" indent="-391158" algn="l" rtl="0">
              <a:lnSpc>
                <a:spcPct val="100000"/>
              </a:lnSpc>
              <a:spcBef>
                <a:spcPts val="3600"/>
              </a:spcBef>
              <a:spcAft>
                <a:spcPts val="0"/>
              </a:spcAft>
              <a:buClr>
                <a:srgbClr val="000000"/>
              </a:buClr>
              <a:buSzPts val="2325"/>
              <a:buFont typeface="Helvetica Neue"/>
              <a:buChar char="•"/>
            </a:pPr>
            <a:r>
              <a:rPr lang="en-US" sz="3100" dirty="0">
                <a:solidFill>
                  <a:schemeClr val="bg2"/>
                </a:solidFill>
              </a:rPr>
              <a:t>Version control</a:t>
            </a:r>
          </a:p>
          <a:p>
            <a:pPr marL="391158" lvl="0" indent="-391158" algn="l" rtl="0">
              <a:lnSpc>
                <a:spcPct val="100000"/>
              </a:lnSpc>
              <a:spcBef>
                <a:spcPts val="3600"/>
              </a:spcBef>
              <a:spcAft>
                <a:spcPts val="0"/>
              </a:spcAft>
              <a:buClr>
                <a:srgbClr val="000000"/>
              </a:buClr>
              <a:buSzPts val="2325"/>
              <a:buFont typeface="Helvetica Neue"/>
              <a:buChar char="•"/>
            </a:pPr>
            <a:r>
              <a:rPr lang="en-US" sz="3100" dirty="0">
                <a:solidFill>
                  <a:srgbClr val="0C0C0C"/>
                </a:solidFill>
              </a:rPr>
              <a:t>Branch and merge</a:t>
            </a:r>
            <a:endParaRPr dirty="0">
              <a:solidFill>
                <a:srgbClr val="0C0C0C"/>
              </a:solidFill>
            </a:endParaRPr>
          </a:p>
          <a:p>
            <a:pPr marL="391158" lvl="0" indent="-391158" algn="l" rtl="0">
              <a:lnSpc>
                <a:spcPct val="100000"/>
              </a:lnSpc>
              <a:spcBef>
                <a:spcPts val="3600"/>
              </a:spcBef>
              <a:spcAft>
                <a:spcPts val="0"/>
              </a:spcAft>
              <a:buClr>
                <a:srgbClr val="000000"/>
              </a:buClr>
              <a:buSzPts val="2325"/>
              <a:buFont typeface="Helvetica Neue"/>
              <a:buChar char="•"/>
            </a:pPr>
            <a:r>
              <a:rPr lang="en-US" sz="3100" dirty="0">
                <a:solidFill>
                  <a:schemeClr val="bg2"/>
                </a:solidFill>
              </a:rPr>
              <a:t>How to Submit Your Code to Gitlab</a:t>
            </a:r>
            <a:endParaRPr dirty="0">
              <a:solidFill>
                <a:schemeClr val="bg2"/>
              </a:solidFill>
            </a:endParaRPr>
          </a:p>
          <a:p>
            <a:pPr marL="391158" lvl="0" indent="-391158" algn="l" rtl="0">
              <a:lnSpc>
                <a:spcPct val="100000"/>
              </a:lnSpc>
              <a:spcBef>
                <a:spcPts val="3600"/>
              </a:spcBef>
              <a:spcAft>
                <a:spcPts val="0"/>
              </a:spcAft>
              <a:buClr>
                <a:srgbClr val="000000"/>
              </a:buClr>
              <a:buSzPts val="2325"/>
              <a:buFont typeface="Helvetica Neue"/>
              <a:buChar char="•"/>
            </a:pPr>
            <a:r>
              <a:rPr lang="en-US" sz="3100" dirty="0">
                <a:solidFill>
                  <a:schemeClr val="bg2"/>
                </a:solidFill>
              </a:rPr>
              <a:t>Tools &amp; References</a:t>
            </a:r>
            <a:endParaRPr dirty="0">
              <a:solidFill>
                <a:schemeClr val="bg2"/>
              </a:solidFill>
            </a:endParaRPr>
          </a:p>
        </p:txBody>
      </p:sp>
      <p:sp>
        <p:nvSpPr>
          <p:cNvPr id="108" name="Google Shape;108;p3">
            <a:extLst>
              <a:ext uri="{FF2B5EF4-FFF2-40B4-BE49-F238E27FC236}">
                <a16:creationId xmlns:a16="http://schemas.microsoft.com/office/drawing/2014/main" id="{FF8CFD11-7BA8-FBDD-42BE-8E34DCB5FF84}"/>
              </a:ext>
            </a:extLst>
          </p:cNvPr>
          <p:cNvSpPr txBox="1">
            <a:spLocks noGrp="1"/>
          </p:cNvSpPr>
          <p:nvPr>
            <p:ph type="sldNum" idx="12"/>
          </p:nvPr>
        </p:nvSpPr>
        <p:spPr>
          <a:xfrm>
            <a:off x="6311798" y="9251950"/>
            <a:ext cx="368504" cy="381000"/>
          </a:xfrm>
          <a:prstGeom prst="rect">
            <a:avLst/>
          </a:prstGeom>
          <a:noFill/>
          <a:ln>
            <a:noFill/>
          </a:ln>
        </p:spPr>
        <p:txBody>
          <a:bodyPr spcFirstLastPara="1" wrap="square" lIns="50800" tIns="50800" rIns="50800" bIns="50800" anchor="t" anchorCtr="0">
            <a:spAutoFit/>
          </a:bodyPr>
          <a:lstStyle/>
          <a:p>
            <a:pPr marL="0" lvl="0" indent="0" algn="ctr" rtl="0">
              <a:lnSpc>
                <a:spcPct val="100000"/>
              </a:lnSpc>
              <a:spcBef>
                <a:spcPts val="0"/>
              </a:spcBef>
              <a:spcAft>
                <a:spcPts val="0"/>
              </a:spcAft>
              <a:buClr>
                <a:srgbClr val="000000"/>
              </a:buClr>
              <a:buSzPts val="1800"/>
              <a:buFont typeface="Helvetica Neue Light"/>
              <a:buNone/>
            </a:pPr>
            <a:fld id="{00000000-1234-1234-1234-123412341234}" type="slidenum">
              <a:rPr lang="en-US"/>
              <a:t>48</a:t>
            </a:fld>
            <a:endParaRPr/>
          </a:p>
        </p:txBody>
      </p:sp>
    </p:spTree>
    <p:extLst>
      <p:ext uri="{BB962C8B-B14F-4D97-AF65-F5344CB8AC3E}">
        <p14:creationId xmlns:p14="http://schemas.microsoft.com/office/powerpoint/2010/main" val="223123749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cxnSp>
        <p:nvCxnSpPr>
          <p:cNvPr id="216" name="Google Shape;216;p24"/>
          <p:cNvCxnSpPr/>
          <p:nvPr/>
        </p:nvCxnSpPr>
        <p:spPr>
          <a:xfrm>
            <a:off x="4761167" y="4632502"/>
            <a:ext cx="6402551" cy="1"/>
          </a:xfrm>
          <a:prstGeom prst="straightConnector1">
            <a:avLst/>
          </a:prstGeom>
          <a:noFill/>
          <a:ln w="63500" cap="flat" cmpd="sng">
            <a:solidFill>
              <a:schemeClr val="accent5"/>
            </a:solidFill>
            <a:prstDash val="solid"/>
            <a:miter lim="400000"/>
            <a:headEnd type="none" w="sm" len="sm"/>
            <a:tailEnd type="triangle" w="med" len="med"/>
          </a:ln>
        </p:spPr>
      </p:cxnSp>
      <p:cxnSp>
        <p:nvCxnSpPr>
          <p:cNvPr id="217" name="Google Shape;217;p24"/>
          <p:cNvCxnSpPr/>
          <p:nvPr/>
        </p:nvCxnSpPr>
        <p:spPr>
          <a:xfrm rot="10800000" flipH="1">
            <a:off x="10384708" y="4917047"/>
            <a:ext cx="970225" cy="1333402"/>
          </a:xfrm>
          <a:prstGeom prst="straightConnector1">
            <a:avLst/>
          </a:prstGeom>
          <a:noFill/>
          <a:ln w="63500" cap="flat" cmpd="sng">
            <a:solidFill>
              <a:schemeClr val="accent5"/>
            </a:solidFill>
            <a:prstDash val="solid"/>
            <a:miter lim="400000"/>
            <a:headEnd type="none" w="sm" len="sm"/>
            <a:tailEnd type="triangle" w="med" len="med"/>
          </a:ln>
        </p:spPr>
      </p:cxnSp>
      <p:cxnSp>
        <p:nvCxnSpPr>
          <p:cNvPr id="218" name="Google Shape;218;p24"/>
          <p:cNvCxnSpPr/>
          <p:nvPr/>
        </p:nvCxnSpPr>
        <p:spPr>
          <a:xfrm>
            <a:off x="7528828" y="6386029"/>
            <a:ext cx="2435612" cy="1"/>
          </a:xfrm>
          <a:prstGeom prst="straightConnector1">
            <a:avLst/>
          </a:prstGeom>
          <a:noFill/>
          <a:ln w="63500" cap="flat" cmpd="sng">
            <a:solidFill>
              <a:srgbClr val="000000"/>
            </a:solidFill>
            <a:prstDash val="solid"/>
            <a:miter lim="400000"/>
            <a:headEnd type="none" w="sm" len="sm"/>
            <a:tailEnd type="triangle" w="med" len="med"/>
          </a:ln>
        </p:spPr>
      </p:cxnSp>
      <p:grpSp>
        <p:nvGrpSpPr>
          <p:cNvPr id="219" name="Google Shape;219;p24"/>
          <p:cNvGrpSpPr/>
          <p:nvPr/>
        </p:nvGrpSpPr>
        <p:grpSpPr>
          <a:xfrm>
            <a:off x="1150076" y="6078066"/>
            <a:ext cx="2431954" cy="663529"/>
            <a:chOff x="0" y="0"/>
            <a:chExt cx="2431952" cy="663527"/>
          </a:xfrm>
        </p:grpSpPr>
        <p:sp>
          <p:nvSpPr>
            <p:cNvPr id="220" name="Google Shape;220;p24"/>
            <p:cNvSpPr/>
            <p:nvPr/>
          </p:nvSpPr>
          <p:spPr>
            <a:xfrm>
              <a:off x="0" y="0"/>
              <a:ext cx="2431952" cy="663527"/>
            </a:xfrm>
            <a:prstGeom prst="roundRect">
              <a:avLst>
                <a:gd name="adj" fmla="val 28710"/>
              </a:avLst>
            </a:prstGeom>
            <a:solidFill>
              <a:schemeClr val="accent4"/>
            </a:solidFill>
            <a:ln>
              <a:noFill/>
            </a:ln>
            <a:effectLst>
              <a:outerShdw blurRad="38100" dist="25400" dir="5400000" rotWithShape="0">
                <a:srgbClr val="000000">
                  <a:alpha val="49019"/>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600"/>
                <a:buFont typeface="Helvetica Neue Light"/>
                <a:buNone/>
              </a:pPr>
              <a:endParaRPr sz="3600" b="0" i="0" u="none" strike="noStrike" cap="none">
                <a:solidFill>
                  <a:srgbClr val="000000"/>
                </a:solidFill>
                <a:latin typeface="Helvetica Neue"/>
                <a:ea typeface="Helvetica Neue"/>
                <a:cs typeface="Helvetica Neue"/>
                <a:sym typeface="Helvetica Neue"/>
              </a:endParaRPr>
            </a:p>
          </p:txBody>
        </p:sp>
        <p:sp>
          <p:nvSpPr>
            <p:cNvPr id="221" name="Google Shape;221;p24"/>
            <p:cNvSpPr txBox="1"/>
            <p:nvPr/>
          </p:nvSpPr>
          <p:spPr>
            <a:xfrm>
              <a:off x="55794" y="96813"/>
              <a:ext cx="2320364" cy="4699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FFFFFF"/>
                </a:buClr>
                <a:buSzPts val="2400"/>
                <a:buFont typeface="Helvetica Neue Light"/>
                <a:buNone/>
              </a:pPr>
              <a:r>
                <a:rPr lang="en-US" sz="2400" b="0" i="0" u="none" strike="noStrike" cap="none">
                  <a:solidFill>
                    <a:srgbClr val="FFFFFF"/>
                  </a:solidFill>
                  <a:latin typeface="Helvetica Neue Light"/>
                  <a:ea typeface="Helvetica Neue Light"/>
                  <a:cs typeface="Helvetica Neue Light"/>
                  <a:sym typeface="Helvetica Neue Light"/>
                </a:rPr>
                <a:t>Develop</a:t>
              </a:r>
              <a:endParaRPr sz="1400" b="0" i="0" u="none" strike="noStrike" cap="none">
                <a:solidFill>
                  <a:srgbClr val="000000"/>
                </a:solidFill>
                <a:latin typeface="Arial"/>
                <a:ea typeface="Arial"/>
                <a:cs typeface="Arial"/>
                <a:sym typeface="Arial"/>
              </a:endParaRPr>
            </a:p>
          </p:txBody>
        </p:sp>
      </p:grpSp>
      <p:grpSp>
        <p:nvGrpSpPr>
          <p:cNvPr id="222" name="Google Shape;222;p24"/>
          <p:cNvGrpSpPr/>
          <p:nvPr/>
        </p:nvGrpSpPr>
        <p:grpSpPr>
          <a:xfrm>
            <a:off x="1150076" y="4279157"/>
            <a:ext cx="2431954" cy="663528"/>
            <a:chOff x="0" y="0"/>
            <a:chExt cx="2431952" cy="663527"/>
          </a:xfrm>
        </p:grpSpPr>
        <p:sp>
          <p:nvSpPr>
            <p:cNvPr id="223" name="Google Shape;223;p24"/>
            <p:cNvSpPr/>
            <p:nvPr/>
          </p:nvSpPr>
          <p:spPr>
            <a:xfrm>
              <a:off x="0" y="0"/>
              <a:ext cx="2431952" cy="663527"/>
            </a:xfrm>
            <a:prstGeom prst="roundRect">
              <a:avLst>
                <a:gd name="adj" fmla="val 28710"/>
              </a:avLst>
            </a:prstGeom>
            <a:solidFill>
              <a:schemeClr val="accent1"/>
            </a:solidFill>
            <a:ln>
              <a:noFill/>
            </a:ln>
            <a:effectLst>
              <a:outerShdw blurRad="38100" dist="25400" dir="5400000" rotWithShape="0">
                <a:srgbClr val="000000">
                  <a:alpha val="49019"/>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600"/>
                <a:buFont typeface="Helvetica Neue Light"/>
                <a:buNone/>
              </a:pPr>
              <a:endParaRPr sz="3600" b="0" i="0" u="none" strike="noStrike" cap="none">
                <a:solidFill>
                  <a:srgbClr val="000000"/>
                </a:solidFill>
                <a:latin typeface="Helvetica Neue"/>
                <a:ea typeface="Helvetica Neue"/>
                <a:cs typeface="Helvetica Neue"/>
                <a:sym typeface="Helvetica Neue"/>
              </a:endParaRPr>
            </a:p>
          </p:txBody>
        </p:sp>
        <p:sp>
          <p:nvSpPr>
            <p:cNvPr id="224" name="Google Shape;224;p24"/>
            <p:cNvSpPr txBox="1"/>
            <p:nvPr/>
          </p:nvSpPr>
          <p:spPr>
            <a:xfrm>
              <a:off x="55794" y="96813"/>
              <a:ext cx="2320364" cy="4699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FFFFFF"/>
                </a:buClr>
                <a:buSzPts val="2400"/>
                <a:buFont typeface="Helvetica Neue Light"/>
                <a:buNone/>
              </a:pPr>
              <a:r>
                <a:rPr lang="en-US" sz="2400" b="0" i="0" u="none" strike="noStrike" cap="none">
                  <a:solidFill>
                    <a:srgbClr val="FFFFFF"/>
                  </a:solidFill>
                  <a:latin typeface="Helvetica Neue Light"/>
                  <a:ea typeface="Helvetica Neue Light"/>
                  <a:cs typeface="Helvetica Neue Light"/>
                  <a:sym typeface="Helvetica Neue Light"/>
                </a:rPr>
                <a:t>Master</a:t>
              </a:r>
              <a:endParaRPr sz="1400" b="0" i="0" u="none" strike="noStrike" cap="none">
                <a:solidFill>
                  <a:srgbClr val="000000"/>
                </a:solidFill>
                <a:latin typeface="Arial"/>
                <a:ea typeface="Arial"/>
                <a:cs typeface="Arial"/>
                <a:sym typeface="Arial"/>
              </a:endParaRPr>
            </a:p>
          </p:txBody>
        </p:sp>
      </p:grpSp>
      <p:cxnSp>
        <p:nvCxnSpPr>
          <p:cNvPr id="225" name="Google Shape;225;p24"/>
          <p:cNvCxnSpPr/>
          <p:nvPr/>
        </p:nvCxnSpPr>
        <p:spPr>
          <a:xfrm>
            <a:off x="6639699" y="4821405"/>
            <a:ext cx="468861" cy="1418979"/>
          </a:xfrm>
          <a:prstGeom prst="straightConnector1">
            <a:avLst/>
          </a:prstGeom>
          <a:noFill/>
          <a:ln w="63500" cap="flat" cmpd="sng">
            <a:solidFill>
              <a:schemeClr val="accent2"/>
            </a:solidFill>
            <a:prstDash val="solid"/>
            <a:miter lim="400000"/>
            <a:headEnd type="none" w="sm" len="sm"/>
            <a:tailEnd type="triangle" w="med" len="med"/>
          </a:ln>
        </p:spPr>
      </p:cxnSp>
      <p:sp>
        <p:nvSpPr>
          <p:cNvPr id="226" name="Google Shape;226;p24"/>
          <p:cNvSpPr/>
          <p:nvPr/>
        </p:nvSpPr>
        <p:spPr>
          <a:xfrm>
            <a:off x="4390190" y="4364621"/>
            <a:ext cx="535501" cy="492599"/>
          </a:xfrm>
          <a:prstGeom prst="ellipse">
            <a:avLst/>
          </a:prstGeom>
          <a:solidFill>
            <a:schemeClr val="accent1"/>
          </a:solidFill>
          <a:ln>
            <a:noFill/>
          </a:ln>
          <a:effectLst>
            <a:outerShdw blurRad="38100" dist="25400" dir="5400000" rotWithShape="0">
              <a:srgbClr val="000000">
                <a:alpha val="49019"/>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600"/>
              <a:buFont typeface="Helvetica Neue Light"/>
              <a:buNone/>
            </a:pPr>
            <a:endParaRPr sz="3600" b="0" i="0" u="none" strike="noStrike" cap="none">
              <a:solidFill>
                <a:srgbClr val="000000"/>
              </a:solidFill>
              <a:latin typeface="Helvetica Neue"/>
              <a:ea typeface="Helvetica Neue"/>
              <a:cs typeface="Helvetica Neue"/>
              <a:sym typeface="Helvetica Neue"/>
            </a:endParaRPr>
          </a:p>
        </p:txBody>
      </p:sp>
      <p:sp>
        <p:nvSpPr>
          <p:cNvPr id="227" name="Google Shape;227;p24"/>
          <p:cNvSpPr/>
          <p:nvPr/>
        </p:nvSpPr>
        <p:spPr>
          <a:xfrm>
            <a:off x="6993328" y="6096108"/>
            <a:ext cx="535501" cy="492599"/>
          </a:xfrm>
          <a:prstGeom prst="ellipse">
            <a:avLst/>
          </a:prstGeom>
          <a:solidFill>
            <a:schemeClr val="accent4"/>
          </a:solidFill>
          <a:ln>
            <a:noFill/>
          </a:ln>
          <a:effectLst>
            <a:outerShdw blurRad="38100" dist="25400" dir="5400000" rotWithShape="0">
              <a:srgbClr val="000000">
                <a:alpha val="49019"/>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600"/>
              <a:buFont typeface="Helvetica Neue Light"/>
              <a:buNone/>
            </a:pPr>
            <a:endParaRPr sz="3600" b="0" i="0" u="none" strike="noStrike" cap="none">
              <a:solidFill>
                <a:srgbClr val="000000"/>
              </a:solidFill>
              <a:latin typeface="Helvetica Neue"/>
              <a:ea typeface="Helvetica Neue"/>
              <a:cs typeface="Helvetica Neue"/>
              <a:sym typeface="Helvetica Neue"/>
            </a:endParaRPr>
          </a:p>
        </p:txBody>
      </p:sp>
      <p:sp>
        <p:nvSpPr>
          <p:cNvPr id="228" name="Google Shape;228;p24"/>
          <p:cNvSpPr/>
          <p:nvPr/>
        </p:nvSpPr>
        <p:spPr>
          <a:xfrm>
            <a:off x="9964439" y="6163531"/>
            <a:ext cx="535501" cy="492599"/>
          </a:xfrm>
          <a:prstGeom prst="ellipse">
            <a:avLst/>
          </a:prstGeom>
          <a:solidFill>
            <a:schemeClr val="accent4"/>
          </a:solidFill>
          <a:ln>
            <a:noFill/>
          </a:ln>
          <a:effectLst>
            <a:outerShdw blurRad="38100" dist="25400" dir="5400000" rotWithShape="0">
              <a:srgbClr val="000000">
                <a:alpha val="49019"/>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600"/>
              <a:buFont typeface="Helvetica Neue Light"/>
              <a:buNone/>
            </a:pPr>
            <a:endParaRPr sz="3600" b="0" i="0" u="none" strike="noStrike" cap="none">
              <a:solidFill>
                <a:srgbClr val="000000"/>
              </a:solidFill>
              <a:latin typeface="Helvetica Neue"/>
              <a:ea typeface="Helvetica Neue"/>
              <a:cs typeface="Helvetica Neue"/>
              <a:sym typeface="Helvetica Neue"/>
            </a:endParaRPr>
          </a:p>
        </p:txBody>
      </p:sp>
      <p:sp>
        <p:nvSpPr>
          <p:cNvPr id="229" name="Google Shape;229;p24"/>
          <p:cNvSpPr/>
          <p:nvPr/>
        </p:nvSpPr>
        <p:spPr>
          <a:xfrm>
            <a:off x="11171990" y="4386203"/>
            <a:ext cx="535501" cy="492599"/>
          </a:xfrm>
          <a:prstGeom prst="ellipse">
            <a:avLst/>
          </a:prstGeom>
          <a:solidFill>
            <a:schemeClr val="accent1"/>
          </a:solidFill>
          <a:ln>
            <a:noFill/>
          </a:ln>
          <a:effectLst>
            <a:outerShdw blurRad="38100" dist="25400" dir="5400000" rotWithShape="0">
              <a:srgbClr val="000000">
                <a:alpha val="49019"/>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600"/>
              <a:buFont typeface="Helvetica Neue Light"/>
              <a:buNone/>
            </a:pPr>
            <a:endParaRPr sz="3600" b="0" i="0" u="none" strike="noStrike" cap="none">
              <a:solidFill>
                <a:srgbClr val="000000"/>
              </a:solidFill>
              <a:latin typeface="Helvetica Neue"/>
              <a:ea typeface="Helvetica Neue"/>
              <a:cs typeface="Helvetica Neue"/>
              <a:sym typeface="Helvetica Neue"/>
            </a:endParaRPr>
          </a:p>
        </p:txBody>
      </p:sp>
      <p:sp>
        <p:nvSpPr>
          <p:cNvPr id="230" name="Google Shape;230;p24"/>
          <p:cNvSpPr txBox="1"/>
          <p:nvPr/>
        </p:nvSpPr>
        <p:spPr>
          <a:xfrm>
            <a:off x="4872087" y="5229229"/>
            <a:ext cx="1998279" cy="5588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chemeClr val="accent2"/>
              </a:buClr>
              <a:buSzPts val="3000"/>
              <a:buFont typeface="Helvetica Neue"/>
              <a:buNone/>
            </a:pPr>
            <a:r>
              <a:rPr lang="en-US" sz="3000" b="1" i="0" u="none" strike="noStrike" cap="none">
                <a:solidFill>
                  <a:schemeClr val="accent2"/>
                </a:solidFill>
                <a:latin typeface="Helvetica Neue"/>
                <a:ea typeface="Helvetica Neue"/>
                <a:cs typeface="Helvetica Neue"/>
                <a:sym typeface="Helvetica Neue"/>
              </a:rPr>
              <a:t>Branching</a:t>
            </a:r>
            <a:endParaRPr sz="1400" b="0" i="0" u="none" strike="noStrike" cap="none">
              <a:solidFill>
                <a:srgbClr val="000000"/>
              </a:solidFill>
              <a:latin typeface="Arial"/>
              <a:ea typeface="Arial"/>
              <a:cs typeface="Arial"/>
              <a:sym typeface="Arial"/>
            </a:endParaRPr>
          </a:p>
        </p:txBody>
      </p:sp>
      <p:sp>
        <p:nvSpPr>
          <p:cNvPr id="231" name="Google Shape;231;p24"/>
          <p:cNvSpPr txBox="1"/>
          <p:nvPr/>
        </p:nvSpPr>
        <p:spPr>
          <a:xfrm>
            <a:off x="9079724" y="5209300"/>
            <a:ext cx="1813500" cy="564300"/>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chemeClr val="accent5"/>
              </a:buClr>
              <a:buSzPts val="3000"/>
              <a:buFont typeface="Helvetica Neue"/>
              <a:buNone/>
            </a:pPr>
            <a:r>
              <a:rPr lang="en-US" sz="3000" b="1" i="0" u="none" strike="noStrike" cap="none">
                <a:solidFill>
                  <a:schemeClr val="accent5"/>
                </a:solidFill>
                <a:latin typeface="Helvetica Neue"/>
                <a:ea typeface="Helvetica Neue"/>
                <a:cs typeface="Helvetica Neue"/>
                <a:sym typeface="Helvetica Neue"/>
              </a:rPr>
              <a:t>Merging</a:t>
            </a:r>
            <a:endParaRPr sz="1400" b="0" i="0" u="none" strike="noStrike" cap="none">
              <a:solidFill>
                <a:srgbClr val="000000"/>
              </a:solidFill>
              <a:latin typeface="Arial"/>
              <a:ea typeface="Arial"/>
              <a:cs typeface="Arial"/>
              <a:sym typeface="Arial"/>
            </a:endParaRPr>
          </a:p>
        </p:txBody>
      </p:sp>
      <p:sp>
        <p:nvSpPr>
          <p:cNvPr id="232" name="Google Shape;232;p24"/>
          <p:cNvSpPr txBox="1"/>
          <p:nvPr/>
        </p:nvSpPr>
        <p:spPr>
          <a:xfrm>
            <a:off x="952500" y="444500"/>
            <a:ext cx="11099800" cy="2159000"/>
          </a:xfrm>
          <a:prstGeom prst="rect">
            <a:avLst/>
          </a:prstGeom>
          <a:noFill/>
          <a:ln>
            <a:noFill/>
          </a:ln>
        </p:spPr>
        <p:txBody>
          <a:bodyPr spcFirstLastPara="1" wrap="square" lIns="50800" tIns="50800" rIns="50800" bIns="50800" anchor="ctr" anchorCtr="0">
            <a:normAutofit/>
          </a:bodyPr>
          <a:lstStyle/>
          <a:p>
            <a:pPr marL="0" marR="0" lvl="0" indent="0" algn="ctr" rtl="0">
              <a:lnSpc>
                <a:spcPct val="100000"/>
              </a:lnSpc>
              <a:spcBef>
                <a:spcPts val="0"/>
              </a:spcBef>
              <a:spcAft>
                <a:spcPts val="0"/>
              </a:spcAft>
              <a:buClr>
                <a:srgbClr val="000000"/>
              </a:buClr>
              <a:buSzPts val="6400"/>
              <a:buFont typeface="Helvetica Neue"/>
              <a:buNone/>
            </a:pPr>
            <a:r>
              <a:rPr lang="en-US" sz="6400" b="0" i="0" u="none" strike="noStrike" cap="none">
                <a:solidFill>
                  <a:srgbClr val="000000"/>
                </a:solidFill>
                <a:latin typeface="Helvetica Neue"/>
                <a:ea typeface="Helvetica Neue"/>
                <a:cs typeface="Helvetica Neue"/>
                <a:sym typeface="Helvetica Neue"/>
              </a:rPr>
              <a:t>Git Branch</a:t>
            </a:r>
            <a:endParaRPr sz="1400" b="0" i="0" u="none" strike="noStrike" cap="none">
              <a:solidFill>
                <a:srgbClr val="000000"/>
              </a:solidFill>
              <a:latin typeface="Arial"/>
              <a:ea typeface="Arial"/>
              <a:cs typeface="Arial"/>
              <a:sym typeface="Arial"/>
            </a:endParaRPr>
          </a:p>
        </p:txBody>
      </p:sp>
      <p:sp>
        <p:nvSpPr>
          <p:cNvPr id="233" name="Google Shape;233;p24"/>
          <p:cNvSpPr/>
          <p:nvPr/>
        </p:nvSpPr>
        <p:spPr>
          <a:xfrm>
            <a:off x="6262477" y="4386202"/>
            <a:ext cx="535501" cy="492599"/>
          </a:xfrm>
          <a:prstGeom prst="ellipse">
            <a:avLst/>
          </a:prstGeom>
          <a:solidFill>
            <a:schemeClr val="accent1"/>
          </a:solidFill>
          <a:ln>
            <a:noFill/>
          </a:ln>
          <a:effectLst>
            <a:outerShdw blurRad="38100" dist="25400" dir="5400000" rotWithShape="0">
              <a:srgbClr val="000000">
                <a:alpha val="49019"/>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600"/>
              <a:buFont typeface="Helvetica Neue Light"/>
              <a:buNone/>
            </a:pPr>
            <a:endParaRPr sz="3600" b="0" i="0" u="none" strike="noStrike" cap="none">
              <a:solidFill>
                <a:srgbClr val="000000"/>
              </a:solidFill>
              <a:latin typeface="Helvetica Neue"/>
              <a:ea typeface="Helvetica Neue"/>
              <a:cs typeface="Helvetica Neue"/>
              <a:sym typeface="Helvetica Neue"/>
            </a:endParaRPr>
          </a:p>
        </p:txBody>
      </p:sp>
      <p:sp>
        <p:nvSpPr>
          <p:cNvPr id="234" name="Google Shape;234;p24"/>
          <p:cNvSpPr txBox="1">
            <a:spLocks noGrp="1"/>
          </p:cNvSpPr>
          <p:nvPr>
            <p:ph type="sldNum" idx="12"/>
          </p:nvPr>
        </p:nvSpPr>
        <p:spPr>
          <a:xfrm>
            <a:off x="6311798" y="9251950"/>
            <a:ext cx="368504" cy="381000"/>
          </a:xfrm>
          <a:prstGeom prst="rect">
            <a:avLst/>
          </a:prstGeom>
          <a:noFill/>
          <a:ln>
            <a:noFill/>
          </a:ln>
        </p:spPr>
        <p:txBody>
          <a:bodyPr spcFirstLastPara="1" wrap="square" lIns="50800" tIns="50800" rIns="50800" bIns="50800" anchor="t" anchorCtr="0">
            <a:spAutoFit/>
          </a:bodyPr>
          <a:lstStyle/>
          <a:p>
            <a:pPr marL="0" lvl="0" indent="0" algn="ctr" rtl="0">
              <a:lnSpc>
                <a:spcPct val="100000"/>
              </a:lnSpc>
              <a:spcBef>
                <a:spcPts val="0"/>
              </a:spcBef>
              <a:spcAft>
                <a:spcPts val="0"/>
              </a:spcAft>
              <a:buClr>
                <a:srgbClr val="000000"/>
              </a:buClr>
              <a:buSzPts val="1800"/>
              <a:buFont typeface="Helvetica Neue Light"/>
              <a:buNone/>
            </a:pPr>
            <a:fld id="{00000000-1234-1234-1234-123412341234}" type="slidenum">
              <a:rPr lang="en-US"/>
              <a:t>49</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9"/>
                                        </p:tgtEl>
                                        <p:attrNameLst>
                                          <p:attrName>style.visibility</p:attrName>
                                        </p:attrNameLst>
                                      </p:cBhvr>
                                      <p:to>
                                        <p:strVal val="visible"/>
                                      </p:to>
                                    </p:set>
                                  </p:childTnLst>
                                </p:cTn>
                              </p:par>
                              <p:par>
                                <p:cTn id="7" presetID="10" presetClass="entr" presetSubtype="0" fill="hold" nodeType="withEffect">
                                  <p:stCondLst>
                                    <p:cond delay="0"/>
                                  </p:stCondLst>
                                  <p:childTnLst>
                                    <p:set>
                                      <p:cBhvr>
                                        <p:cTn id="8" dur="1" fill="hold">
                                          <p:stCondLst>
                                            <p:cond delay="0"/>
                                          </p:stCondLst>
                                        </p:cTn>
                                        <p:tgtEl>
                                          <p:spTgt spid="225"/>
                                        </p:tgtEl>
                                        <p:attrNameLst>
                                          <p:attrName>style.visibility</p:attrName>
                                        </p:attrNameLst>
                                      </p:cBhvr>
                                      <p:to>
                                        <p:strVal val="visible"/>
                                      </p:to>
                                    </p:set>
                                    <p:animEffect transition="in" filter="fade">
                                      <p:cBhvr>
                                        <p:cTn id="9" dur="1000"/>
                                        <p:tgtEl>
                                          <p:spTgt spid="225"/>
                                        </p:tgtEl>
                                      </p:cBhvr>
                                    </p:animEffect>
                                  </p:childTnLst>
                                </p:cTn>
                              </p:par>
                            </p:childTnLst>
                          </p:cTn>
                        </p:par>
                        <p:par>
                          <p:cTn id="10" fill="hold">
                            <p:stCondLst>
                              <p:cond delay="1000"/>
                            </p:stCondLst>
                            <p:childTnLst>
                              <p:par>
                                <p:cTn id="11" presetID="1" presetClass="entr" presetSubtype="0" fill="hold" nodeType="afterEffect">
                                  <p:stCondLst>
                                    <p:cond delay="0"/>
                                  </p:stCondLst>
                                  <p:childTnLst>
                                    <p:set>
                                      <p:cBhvr>
                                        <p:cTn id="12" dur="1" fill="hold">
                                          <p:stCondLst>
                                            <p:cond delay="0"/>
                                          </p:stCondLst>
                                        </p:cTn>
                                        <p:tgtEl>
                                          <p:spTgt spid="22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18"/>
                                        </p:tgtEl>
                                        <p:attrNameLst>
                                          <p:attrName>style.visibility</p:attrName>
                                        </p:attrNameLst>
                                      </p:cBhvr>
                                      <p:to>
                                        <p:strVal val="visible"/>
                                      </p:to>
                                    </p:set>
                                    <p:animEffect transition="in" filter="fade">
                                      <p:cBhvr>
                                        <p:cTn id="17" dur="1000"/>
                                        <p:tgtEl>
                                          <p:spTgt spid="218"/>
                                        </p:tgtEl>
                                      </p:cBhvr>
                                    </p:animEffect>
                                  </p:childTnLst>
                                </p:cTn>
                              </p:par>
                            </p:childTnLst>
                          </p:cTn>
                        </p:par>
                        <p:par>
                          <p:cTn id="18" fill="hold">
                            <p:stCondLst>
                              <p:cond delay="1000"/>
                            </p:stCondLst>
                            <p:childTnLst>
                              <p:par>
                                <p:cTn id="19" presetID="1" presetClass="entr" presetSubtype="0" fill="hold" nodeType="afterEffect">
                                  <p:stCondLst>
                                    <p:cond delay="0"/>
                                  </p:stCondLst>
                                  <p:childTnLst>
                                    <p:set>
                                      <p:cBhvr>
                                        <p:cTn id="20" dur="1" fill="hold">
                                          <p:stCondLst>
                                            <p:cond delay="0"/>
                                          </p:stCondLst>
                                        </p:cTn>
                                        <p:tgtEl>
                                          <p:spTgt spid="22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216"/>
                                        </p:tgtEl>
                                        <p:attrNameLst>
                                          <p:attrName>style.visibility</p:attrName>
                                        </p:attrNameLst>
                                      </p:cBhvr>
                                      <p:to>
                                        <p:strVal val="visible"/>
                                      </p:to>
                                    </p:set>
                                    <p:animEffect transition="in" filter="fade">
                                      <p:cBhvr>
                                        <p:cTn id="25" dur="1000"/>
                                        <p:tgtEl>
                                          <p:spTgt spid="216"/>
                                        </p:tgtEl>
                                      </p:cBhvr>
                                    </p:animEffect>
                                  </p:childTnLst>
                                </p:cTn>
                              </p:par>
                            </p:childTnLst>
                          </p:cTn>
                        </p:par>
                        <p:par>
                          <p:cTn id="26" fill="hold">
                            <p:stCondLst>
                              <p:cond delay="1000"/>
                            </p:stCondLst>
                            <p:childTnLst>
                              <p:par>
                                <p:cTn id="27" presetID="10" presetClass="entr" presetSubtype="0" fill="hold" nodeType="afterEffect">
                                  <p:stCondLst>
                                    <p:cond delay="0"/>
                                  </p:stCondLst>
                                  <p:childTnLst>
                                    <p:set>
                                      <p:cBhvr>
                                        <p:cTn id="28" dur="1" fill="hold">
                                          <p:stCondLst>
                                            <p:cond delay="0"/>
                                          </p:stCondLst>
                                        </p:cTn>
                                        <p:tgtEl>
                                          <p:spTgt spid="217"/>
                                        </p:tgtEl>
                                        <p:attrNameLst>
                                          <p:attrName>style.visibility</p:attrName>
                                        </p:attrNameLst>
                                      </p:cBhvr>
                                      <p:to>
                                        <p:strVal val="visible"/>
                                      </p:to>
                                    </p:set>
                                    <p:animEffect transition="in" filter="fade">
                                      <p:cBhvr>
                                        <p:cTn id="29" dur="1000"/>
                                        <p:tgtEl>
                                          <p:spTgt spid="217"/>
                                        </p:tgtEl>
                                      </p:cBhvr>
                                    </p:animEffect>
                                  </p:childTnLst>
                                </p:cTn>
                              </p:par>
                            </p:childTnLst>
                          </p:cTn>
                        </p:par>
                        <p:par>
                          <p:cTn id="30" fill="hold">
                            <p:stCondLst>
                              <p:cond delay="2000"/>
                            </p:stCondLst>
                            <p:childTnLst>
                              <p:par>
                                <p:cTn id="31" presetID="1" presetClass="entr" presetSubtype="0" fill="hold" nodeType="afterEffect">
                                  <p:stCondLst>
                                    <p:cond delay="0"/>
                                  </p:stCondLst>
                                  <p:childTnLst>
                                    <p:set>
                                      <p:cBhvr>
                                        <p:cTn id="32" dur="1" fill="hold">
                                          <p:stCondLst>
                                            <p:cond delay="0"/>
                                          </p:stCondLst>
                                        </p:cTn>
                                        <p:tgtEl>
                                          <p:spTgt spid="22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3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7"/>
          <p:cNvSpPr txBox="1">
            <a:spLocks noGrp="1"/>
          </p:cNvSpPr>
          <p:nvPr>
            <p:ph type="title"/>
          </p:nvPr>
        </p:nvSpPr>
        <p:spPr>
          <a:xfrm>
            <a:off x="946150" y="1936215"/>
            <a:ext cx="11099800" cy="2159001"/>
          </a:xfrm>
          <a:prstGeom prst="rect">
            <a:avLst/>
          </a:prstGeom>
          <a:noFill/>
          <a:ln>
            <a:noFill/>
          </a:ln>
        </p:spPr>
        <p:txBody>
          <a:bodyPr spcFirstLastPara="1" wrap="square" lIns="50800" tIns="50800" rIns="50800" bIns="50800" anchor="ctr" anchorCtr="0">
            <a:normAutofit/>
          </a:bodyPr>
          <a:lstStyle/>
          <a:p>
            <a:pPr marL="0" lvl="0" indent="0" algn="ctr" rtl="0">
              <a:lnSpc>
                <a:spcPct val="100000"/>
              </a:lnSpc>
              <a:spcBef>
                <a:spcPts val="0"/>
              </a:spcBef>
              <a:spcAft>
                <a:spcPts val="0"/>
              </a:spcAft>
              <a:buClr>
                <a:srgbClr val="000000"/>
              </a:buClr>
              <a:buSzPts val="8000"/>
              <a:buFont typeface="Helvetica Neue"/>
              <a:buNone/>
            </a:pPr>
            <a:r>
              <a:rPr lang="en-US" sz="8000" b="0" i="0" u="none" strike="noStrike" cap="none" dirty="0">
                <a:solidFill>
                  <a:srgbClr val="000000"/>
                </a:solidFill>
                <a:latin typeface="Helvetica Neue"/>
                <a:ea typeface="Helvetica Neue"/>
                <a:cs typeface="Helvetica Neue"/>
                <a:sym typeface="Helvetica Neue"/>
              </a:rPr>
              <a:t>If I have Question?</a:t>
            </a:r>
            <a:endParaRPr dirty="0"/>
          </a:p>
        </p:txBody>
      </p:sp>
      <p:pic>
        <p:nvPicPr>
          <p:cNvPr id="85" name="Google Shape;85;p7" descr="圖片 3"/>
          <p:cNvPicPr preferRelativeResize="0"/>
          <p:nvPr/>
        </p:nvPicPr>
        <p:blipFill rotWithShape="1">
          <a:blip r:embed="rId3">
            <a:alphaModFix/>
          </a:blip>
          <a:srcRect/>
          <a:stretch/>
        </p:blipFill>
        <p:spPr>
          <a:xfrm>
            <a:off x="1306899" y="5705303"/>
            <a:ext cx="5568092" cy="1936560"/>
          </a:xfrm>
          <a:prstGeom prst="rect">
            <a:avLst/>
          </a:prstGeom>
          <a:noFill/>
          <a:ln>
            <a:noFill/>
          </a:ln>
        </p:spPr>
      </p:pic>
      <p:sp>
        <p:nvSpPr>
          <p:cNvPr id="86" name="Google Shape;86;p7"/>
          <p:cNvSpPr txBox="1">
            <a:spLocks noGrp="1"/>
          </p:cNvSpPr>
          <p:nvPr>
            <p:ph type="sldNum" idx="12"/>
          </p:nvPr>
        </p:nvSpPr>
        <p:spPr>
          <a:xfrm>
            <a:off x="6311798" y="9251950"/>
            <a:ext cx="368504" cy="381000"/>
          </a:xfrm>
          <a:prstGeom prst="rect">
            <a:avLst/>
          </a:prstGeom>
          <a:noFill/>
          <a:ln>
            <a:noFill/>
          </a:ln>
        </p:spPr>
        <p:txBody>
          <a:bodyPr spcFirstLastPara="1" wrap="square" lIns="50800" tIns="50800" rIns="50800" bIns="50800" anchor="t" anchorCtr="0">
            <a:spAutoFit/>
          </a:bodyPr>
          <a:lstStyle/>
          <a:p>
            <a:pPr marL="0" lvl="0" indent="0" algn="ctr" rtl="0">
              <a:lnSpc>
                <a:spcPct val="100000"/>
              </a:lnSpc>
              <a:spcBef>
                <a:spcPts val="0"/>
              </a:spcBef>
              <a:spcAft>
                <a:spcPts val="0"/>
              </a:spcAft>
              <a:buClr>
                <a:srgbClr val="000000"/>
              </a:buClr>
              <a:buSzPts val="1800"/>
              <a:buFont typeface="Helvetica Neue Light"/>
              <a:buNone/>
            </a:pPr>
            <a:fld id="{00000000-1234-1234-1234-123412341234}" type="slidenum">
              <a:rPr lang="en-US"/>
              <a:t>5</a:t>
            </a:fld>
            <a:endParaRPr/>
          </a:p>
        </p:txBody>
      </p:sp>
      <p:pic>
        <p:nvPicPr>
          <p:cNvPr id="3" name="圖片 2" descr="一張含有 符號, 標誌, 圖形, 字型 的圖片&#10;&#10;AI 產生的內容可能不正確。">
            <a:extLst>
              <a:ext uri="{FF2B5EF4-FFF2-40B4-BE49-F238E27FC236}">
                <a16:creationId xmlns:a16="http://schemas.microsoft.com/office/drawing/2014/main" id="{34100B90-C68F-EFC0-5833-D7C1CF33753B}"/>
              </a:ext>
            </a:extLst>
          </p:cNvPr>
          <p:cNvPicPr>
            <a:picLocks noChangeAspect="1"/>
          </p:cNvPicPr>
          <p:nvPr/>
        </p:nvPicPr>
        <p:blipFill>
          <a:blip r:embed="rId4"/>
          <a:srcRect t="20576" b="14814"/>
          <a:stretch/>
        </p:blipFill>
        <p:spPr>
          <a:xfrm>
            <a:off x="7111394" y="4876800"/>
            <a:ext cx="5105492" cy="323747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5"/>
                                        </p:tgtEl>
                                        <p:attrNameLst>
                                          <p:attrName>style.visibility</p:attrName>
                                        </p:attrNameLst>
                                      </p:cBhvr>
                                      <p:to>
                                        <p:strVal val="visible"/>
                                      </p:to>
                                    </p:set>
                                    <p:animEffect transition="in" filter="fade">
                                      <p:cBhvr>
                                        <p:cTn id="7" dur="500"/>
                                        <p:tgtEl>
                                          <p:spTgt spid="85"/>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66"/>
        <p:cNvGrpSpPr/>
        <p:nvPr/>
      </p:nvGrpSpPr>
      <p:grpSpPr>
        <a:xfrm>
          <a:off x="0" y="0"/>
          <a:ext cx="0" cy="0"/>
          <a:chOff x="0" y="0"/>
          <a:chExt cx="0" cy="0"/>
        </a:xfrm>
      </p:grpSpPr>
      <p:sp>
        <p:nvSpPr>
          <p:cNvPr id="467" name="Google Shape;467;p40"/>
          <p:cNvSpPr txBox="1"/>
          <p:nvPr/>
        </p:nvSpPr>
        <p:spPr>
          <a:xfrm>
            <a:off x="952500" y="2603500"/>
            <a:ext cx="12052299" cy="4485640"/>
          </a:xfrm>
          <a:prstGeom prst="rect">
            <a:avLst/>
          </a:prstGeom>
          <a:noFill/>
          <a:ln>
            <a:noFill/>
          </a:ln>
        </p:spPr>
        <p:txBody>
          <a:bodyPr spcFirstLastPara="1" wrap="square" lIns="45700" tIns="45700" rIns="45700" bIns="45700" anchor="t" anchorCtr="0">
            <a:spAutoFit/>
          </a:bodyPr>
          <a:lstStyle/>
          <a:p>
            <a:pPr marL="400050" marR="0" lvl="0" indent="-400050" algn="l" rtl="0">
              <a:lnSpc>
                <a:spcPct val="100000"/>
              </a:lnSpc>
              <a:spcBef>
                <a:spcPts val="0"/>
              </a:spcBef>
              <a:spcAft>
                <a:spcPts val="0"/>
              </a:spcAft>
              <a:buClr>
                <a:srgbClr val="000000"/>
              </a:buClr>
              <a:buSzPts val="2400"/>
              <a:buFont typeface="Helvetica Neue"/>
              <a:buChar char="•"/>
            </a:pPr>
            <a:r>
              <a:rPr lang="en-US" sz="3200" b="0" i="0" u="none" strike="noStrike" cap="none">
                <a:solidFill>
                  <a:srgbClr val="000000"/>
                </a:solidFill>
                <a:latin typeface="Helvetica Neue"/>
                <a:ea typeface="Helvetica Neue"/>
                <a:cs typeface="Helvetica Neue"/>
                <a:sym typeface="Helvetica Neue"/>
              </a:rPr>
              <a:t>Branching steps</a:t>
            </a:r>
            <a:endParaRPr sz="1400" b="0" i="0" u="none" strike="noStrike" cap="none">
              <a:solidFill>
                <a:srgbClr val="000000"/>
              </a:solidFill>
              <a:latin typeface="Arial"/>
              <a:ea typeface="Arial"/>
              <a:cs typeface="Arial"/>
              <a:sym typeface="Arial"/>
            </a:endParaRPr>
          </a:p>
          <a:p>
            <a:pPr marL="1333500" marR="0" lvl="2" indent="-444500" algn="l" rtl="0">
              <a:lnSpc>
                <a:spcPct val="100000"/>
              </a:lnSpc>
              <a:spcBef>
                <a:spcPts val="4200"/>
              </a:spcBef>
              <a:spcAft>
                <a:spcPts val="0"/>
              </a:spcAft>
              <a:buClr>
                <a:srgbClr val="000000"/>
              </a:buClr>
              <a:buSzPts val="2700"/>
              <a:buFont typeface="Helvetica Neue"/>
              <a:buChar char="•"/>
            </a:pPr>
            <a:r>
              <a:rPr lang="en-US" sz="3600" b="0" i="0" u="none" strike="noStrike" cap="none">
                <a:solidFill>
                  <a:srgbClr val="000000"/>
                </a:solidFill>
                <a:latin typeface="Helvetica Neue"/>
                <a:ea typeface="Helvetica Neue"/>
                <a:cs typeface="Helvetica Neue"/>
                <a:sym typeface="Helvetica Neue"/>
              </a:rPr>
              <a:t>Creating a new branch</a:t>
            </a:r>
            <a:endParaRPr sz="1400" b="0" i="0" u="none" strike="noStrike" cap="none">
              <a:solidFill>
                <a:srgbClr val="000000"/>
              </a:solidFill>
              <a:latin typeface="Arial"/>
              <a:ea typeface="Arial"/>
              <a:cs typeface="Arial"/>
              <a:sym typeface="Arial"/>
            </a:endParaRPr>
          </a:p>
          <a:p>
            <a:pPr marL="1315719" marR="0" lvl="2" indent="-255269" algn="l" rtl="0">
              <a:lnSpc>
                <a:spcPct val="100000"/>
              </a:lnSpc>
              <a:spcBef>
                <a:spcPts val="2800"/>
              </a:spcBef>
              <a:spcAft>
                <a:spcPts val="0"/>
              </a:spcAft>
              <a:buClr>
                <a:srgbClr val="000000"/>
              </a:buClr>
              <a:buSzPts val="2700"/>
              <a:buFont typeface="Helvetica Neue"/>
              <a:buNone/>
            </a:pPr>
            <a:endParaRPr sz="3600" b="0" i="0" u="none" strike="noStrike" cap="none">
              <a:solidFill>
                <a:srgbClr val="000000"/>
              </a:solidFill>
              <a:latin typeface="Helvetica Neue"/>
              <a:ea typeface="Helvetica Neue"/>
              <a:cs typeface="Helvetica Neue"/>
              <a:sym typeface="Helvetica Neue"/>
            </a:endParaRPr>
          </a:p>
          <a:p>
            <a:pPr marL="1333500" marR="0" lvl="2" indent="-444500" algn="l" rtl="0">
              <a:lnSpc>
                <a:spcPct val="100000"/>
              </a:lnSpc>
              <a:spcBef>
                <a:spcPts val="4200"/>
              </a:spcBef>
              <a:spcAft>
                <a:spcPts val="0"/>
              </a:spcAft>
              <a:buClr>
                <a:srgbClr val="000000"/>
              </a:buClr>
              <a:buSzPts val="2700"/>
              <a:buFont typeface="Helvetica Neue"/>
              <a:buChar char="•"/>
            </a:pPr>
            <a:r>
              <a:rPr lang="en-US" sz="3600" b="0" i="0" u="none" strike="noStrike" cap="none">
                <a:solidFill>
                  <a:srgbClr val="000000"/>
                </a:solidFill>
                <a:latin typeface="Helvetica Neue"/>
                <a:ea typeface="Helvetica Neue"/>
                <a:cs typeface="Helvetica Neue"/>
                <a:sym typeface="Helvetica Neue"/>
              </a:rPr>
              <a:t>Checking out the branch</a:t>
            </a:r>
            <a:endParaRPr sz="1400" b="0" i="0" u="none" strike="noStrike" cap="none">
              <a:solidFill>
                <a:srgbClr val="000000"/>
              </a:solidFill>
              <a:latin typeface="Arial"/>
              <a:ea typeface="Arial"/>
              <a:cs typeface="Arial"/>
              <a:sym typeface="Arial"/>
            </a:endParaRPr>
          </a:p>
        </p:txBody>
      </p:sp>
      <p:sp>
        <p:nvSpPr>
          <p:cNvPr id="468" name="Google Shape;468;p40"/>
          <p:cNvSpPr txBox="1"/>
          <p:nvPr/>
        </p:nvSpPr>
        <p:spPr>
          <a:xfrm>
            <a:off x="2741956" y="4762499"/>
            <a:ext cx="5601594" cy="5588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0070C0"/>
              </a:buClr>
              <a:buSzPts val="3000"/>
              <a:buFont typeface="Courier"/>
              <a:buNone/>
            </a:pPr>
            <a:r>
              <a:rPr lang="en-US" sz="3000" b="1" i="0" u="none" strike="noStrike" cap="none">
                <a:solidFill>
                  <a:srgbClr val="0070C0"/>
                </a:solidFill>
                <a:latin typeface="Courier"/>
                <a:ea typeface="Courier"/>
                <a:cs typeface="Courier"/>
                <a:sym typeface="Courier"/>
              </a:rPr>
              <a:t>git</a:t>
            </a:r>
            <a:r>
              <a:rPr lang="en-US" sz="3000" b="1" i="0" u="none" strike="noStrike" cap="none">
                <a:solidFill>
                  <a:schemeClr val="accent1"/>
                </a:solidFill>
                <a:latin typeface="Courier"/>
                <a:ea typeface="Courier"/>
                <a:cs typeface="Courier"/>
                <a:sym typeface="Courier"/>
              </a:rPr>
              <a:t> branch [branch name]</a:t>
            </a:r>
            <a:endParaRPr sz="1400" b="0" i="0" u="none" strike="noStrike" cap="none">
              <a:solidFill>
                <a:srgbClr val="000000"/>
              </a:solidFill>
              <a:latin typeface="Arial"/>
              <a:ea typeface="Arial"/>
              <a:cs typeface="Arial"/>
              <a:sym typeface="Arial"/>
            </a:endParaRPr>
          </a:p>
        </p:txBody>
      </p:sp>
      <p:sp>
        <p:nvSpPr>
          <p:cNvPr id="469" name="Google Shape;469;p40"/>
          <p:cNvSpPr txBox="1"/>
          <p:nvPr/>
        </p:nvSpPr>
        <p:spPr>
          <a:xfrm>
            <a:off x="2741956" y="6546849"/>
            <a:ext cx="6058868" cy="5588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chemeClr val="accent1"/>
              </a:buClr>
              <a:buSzPts val="3000"/>
              <a:buFont typeface="Courier"/>
              <a:buNone/>
            </a:pPr>
            <a:r>
              <a:rPr lang="en-US" sz="3000" b="1" i="0" u="none" strike="noStrike" cap="none">
                <a:solidFill>
                  <a:schemeClr val="accent1"/>
                </a:solidFill>
                <a:latin typeface="Courier"/>
                <a:ea typeface="Courier"/>
                <a:cs typeface="Courier"/>
                <a:sym typeface="Courier"/>
              </a:rPr>
              <a:t>git checkout [branch name]</a:t>
            </a:r>
            <a:endParaRPr sz="1400" b="0" i="0" u="none" strike="noStrike" cap="none">
              <a:solidFill>
                <a:srgbClr val="000000"/>
              </a:solidFill>
              <a:latin typeface="Arial"/>
              <a:ea typeface="Arial"/>
              <a:cs typeface="Arial"/>
              <a:sym typeface="Arial"/>
            </a:endParaRPr>
          </a:p>
        </p:txBody>
      </p:sp>
      <p:sp>
        <p:nvSpPr>
          <p:cNvPr id="470" name="Google Shape;470;p40"/>
          <p:cNvSpPr txBox="1"/>
          <p:nvPr/>
        </p:nvSpPr>
        <p:spPr>
          <a:xfrm>
            <a:off x="1104900" y="596900"/>
            <a:ext cx="11099800" cy="1310640"/>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000000"/>
              </a:buClr>
              <a:buSzPts val="8000"/>
              <a:buFont typeface="Helvetica Neue"/>
              <a:buNone/>
            </a:pPr>
            <a:r>
              <a:rPr lang="en-US" sz="8000" dirty="0">
                <a:latin typeface="Helvetica Neue"/>
                <a:ea typeface="Helvetica Neue"/>
                <a:cs typeface="Helvetica Neue"/>
                <a:sym typeface="Helvetica Neue"/>
              </a:rPr>
              <a:t>Git commands</a:t>
            </a:r>
            <a:r>
              <a:rPr lang="en-US" sz="8000" b="0" i="0" u="none" strike="noStrike" cap="none" dirty="0">
                <a:solidFill>
                  <a:srgbClr val="000000"/>
                </a:solidFill>
                <a:latin typeface="Helvetica Neue"/>
                <a:ea typeface="Helvetica Neue"/>
                <a:cs typeface="Helvetica Neue"/>
                <a:sym typeface="Helvetica Neue"/>
              </a:rPr>
              <a:t> (1/2)</a:t>
            </a:r>
            <a:endParaRPr sz="1400" b="0" i="0" u="none" strike="noStrike" cap="none" dirty="0">
              <a:solidFill>
                <a:srgbClr val="000000"/>
              </a:solidFill>
              <a:latin typeface="Arial"/>
              <a:ea typeface="Arial"/>
              <a:cs typeface="Arial"/>
              <a:sym typeface="Arial"/>
            </a:endParaRPr>
          </a:p>
        </p:txBody>
      </p:sp>
      <p:sp>
        <p:nvSpPr>
          <p:cNvPr id="471" name="Google Shape;471;p40"/>
          <p:cNvSpPr txBox="1">
            <a:spLocks noGrp="1"/>
          </p:cNvSpPr>
          <p:nvPr>
            <p:ph type="sldNum" idx="12"/>
          </p:nvPr>
        </p:nvSpPr>
        <p:spPr>
          <a:xfrm>
            <a:off x="6311798" y="9251950"/>
            <a:ext cx="368504" cy="381000"/>
          </a:xfrm>
          <a:prstGeom prst="rect">
            <a:avLst/>
          </a:prstGeom>
          <a:noFill/>
          <a:ln>
            <a:noFill/>
          </a:ln>
        </p:spPr>
        <p:txBody>
          <a:bodyPr spcFirstLastPara="1" wrap="square" lIns="50800" tIns="50800" rIns="50800" bIns="50800" anchor="t" anchorCtr="0">
            <a:spAutoFit/>
          </a:bodyPr>
          <a:lstStyle/>
          <a:p>
            <a:pPr marL="0" lvl="0" indent="0" algn="ctr" rtl="0">
              <a:lnSpc>
                <a:spcPct val="100000"/>
              </a:lnSpc>
              <a:spcBef>
                <a:spcPts val="0"/>
              </a:spcBef>
              <a:spcAft>
                <a:spcPts val="0"/>
              </a:spcAft>
              <a:buClr>
                <a:srgbClr val="000000"/>
              </a:buClr>
              <a:buSzPts val="1800"/>
              <a:buFont typeface="Helvetica Neue Light"/>
              <a:buNone/>
            </a:pPr>
            <a:fld id="{00000000-1234-1234-1234-123412341234}" type="slidenum">
              <a:rPr lang="en-US"/>
              <a:t>50</a:t>
            </a:fld>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75"/>
        <p:cNvGrpSpPr/>
        <p:nvPr/>
      </p:nvGrpSpPr>
      <p:grpSpPr>
        <a:xfrm>
          <a:off x="0" y="0"/>
          <a:ext cx="0" cy="0"/>
          <a:chOff x="0" y="0"/>
          <a:chExt cx="0" cy="0"/>
        </a:xfrm>
      </p:grpSpPr>
      <p:sp>
        <p:nvSpPr>
          <p:cNvPr id="476" name="Google Shape;476;p41"/>
          <p:cNvSpPr txBox="1"/>
          <p:nvPr/>
        </p:nvSpPr>
        <p:spPr>
          <a:xfrm>
            <a:off x="952500" y="2603500"/>
            <a:ext cx="12052299" cy="4485640"/>
          </a:xfrm>
          <a:prstGeom prst="rect">
            <a:avLst/>
          </a:prstGeom>
          <a:noFill/>
          <a:ln>
            <a:noFill/>
          </a:ln>
        </p:spPr>
        <p:txBody>
          <a:bodyPr spcFirstLastPara="1" wrap="square" lIns="45700" tIns="45700" rIns="45700" bIns="45700" anchor="t" anchorCtr="0">
            <a:spAutoFit/>
          </a:bodyPr>
          <a:lstStyle/>
          <a:p>
            <a:pPr marL="400050" marR="0" lvl="0" indent="-400050" algn="l" rtl="0">
              <a:lnSpc>
                <a:spcPct val="100000"/>
              </a:lnSpc>
              <a:spcBef>
                <a:spcPts val="0"/>
              </a:spcBef>
              <a:spcAft>
                <a:spcPts val="0"/>
              </a:spcAft>
              <a:buClr>
                <a:srgbClr val="000000"/>
              </a:buClr>
              <a:buSzPts val="2400"/>
              <a:buFont typeface="Helvetica Neue"/>
              <a:buChar char="•"/>
            </a:pPr>
            <a:r>
              <a:rPr lang="en-US" sz="3200" b="0" i="0" u="none" strike="noStrike" cap="none">
                <a:solidFill>
                  <a:srgbClr val="000000"/>
                </a:solidFill>
                <a:latin typeface="Helvetica Neue"/>
                <a:ea typeface="Helvetica Neue"/>
                <a:cs typeface="Helvetica Neue"/>
                <a:sym typeface="Helvetica Neue"/>
              </a:rPr>
              <a:t>Merging steps</a:t>
            </a:r>
            <a:endParaRPr sz="1400" b="0" i="0" u="none" strike="noStrike" cap="none">
              <a:solidFill>
                <a:srgbClr val="000000"/>
              </a:solidFill>
              <a:latin typeface="Arial"/>
              <a:ea typeface="Arial"/>
              <a:cs typeface="Arial"/>
              <a:sym typeface="Arial"/>
            </a:endParaRPr>
          </a:p>
          <a:p>
            <a:pPr marL="1333500" marR="0" lvl="2" indent="-444500" algn="l" rtl="0">
              <a:lnSpc>
                <a:spcPct val="100000"/>
              </a:lnSpc>
              <a:spcBef>
                <a:spcPts val="4200"/>
              </a:spcBef>
              <a:spcAft>
                <a:spcPts val="0"/>
              </a:spcAft>
              <a:buClr>
                <a:srgbClr val="000000"/>
              </a:buClr>
              <a:buSzPts val="2700"/>
              <a:buFont typeface="Helvetica Neue"/>
              <a:buChar char="•"/>
            </a:pPr>
            <a:r>
              <a:rPr lang="en-US" sz="3600" b="0" i="0" u="none" strike="noStrike" cap="none">
                <a:solidFill>
                  <a:srgbClr val="000000"/>
                </a:solidFill>
                <a:latin typeface="Helvetica Neue"/>
                <a:ea typeface="Helvetica Neue"/>
                <a:cs typeface="Helvetica Neue"/>
                <a:sym typeface="Helvetica Neue"/>
              </a:rPr>
              <a:t>Checking out a branch to merge</a:t>
            </a:r>
            <a:endParaRPr sz="1400" b="0" i="0" u="none" strike="noStrike" cap="none">
              <a:solidFill>
                <a:srgbClr val="000000"/>
              </a:solidFill>
              <a:latin typeface="Arial"/>
              <a:ea typeface="Arial"/>
              <a:cs typeface="Arial"/>
              <a:sym typeface="Arial"/>
            </a:endParaRPr>
          </a:p>
          <a:p>
            <a:pPr marL="1315719" marR="0" lvl="2" indent="-255269" algn="l" rtl="0">
              <a:lnSpc>
                <a:spcPct val="100000"/>
              </a:lnSpc>
              <a:spcBef>
                <a:spcPts val="2800"/>
              </a:spcBef>
              <a:spcAft>
                <a:spcPts val="0"/>
              </a:spcAft>
              <a:buClr>
                <a:srgbClr val="000000"/>
              </a:buClr>
              <a:buSzPts val="2700"/>
              <a:buFont typeface="Helvetica Neue"/>
              <a:buNone/>
            </a:pPr>
            <a:endParaRPr sz="3600" b="0" i="0" u="none" strike="noStrike" cap="none">
              <a:solidFill>
                <a:srgbClr val="000000"/>
              </a:solidFill>
              <a:latin typeface="Helvetica Neue"/>
              <a:ea typeface="Helvetica Neue"/>
              <a:cs typeface="Helvetica Neue"/>
              <a:sym typeface="Helvetica Neue"/>
            </a:endParaRPr>
          </a:p>
          <a:p>
            <a:pPr marL="1333500" marR="0" lvl="2" indent="-444500" algn="l" rtl="0">
              <a:lnSpc>
                <a:spcPct val="100000"/>
              </a:lnSpc>
              <a:spcBef>
                <a:spcPts val="4200"/>
              </a:spcBef>
              <a:spcAft>
                <a:spcPts val="0"/>
              </a:spcAft>
              <a:buClr>
                <a:srgbClr val="000000"/>
              </a:buClr>
              <a:buSzPts val="2700"/>
              <a:buFont typeface="Helvetica Neue"/>
              <a:buChar char="•"/>
            </a:pPr>
            <a:r>
              <a:rPr lang="en-US" sz="3600" b="0" i="0" u="none" strike="noStrike" cap="none">
                <a:solidFill>
                  <a:srgbClr val="000000"/>
                </a:solidFill>
                <a:latin typeface="Helvetica Neue"/>
                <a:ea typeface="Helvetica Neue"/>
                <a:cs typeface="Helvetica Neue"/>
                <a:sym typeface="Helvetica Neue"/>
              </a:rPr>
              <a:t>Merging another branch</a:t>
            </a:r>
            <a:endParaRPr sz="1400" b="0" i="0" u="none" strike="noStrike" cap="none">
              <a:solidFill>
                <a:srgbClr val="000000"/>
              </a:solidFill>
              <a:latin typeface="Arial"/>
              <a:ea typeface="Arial"/>
              <a:cs typeface="Arial"/>
              <a:sym typeface="Arial"/>
            </a:endParaRPr>
          </a:p>
        </p:txBody>
      </p:sp>
      <p:sp>
        <p:nvSpPr>
          <p:cNvPr id="477" name="Google Shape;477;p41"/>
          <p:cNvSpPr txBox="1"/>
          <p:nvPr/>
        </p:nvSpPr>
        <p:spPr>
          <a:xfrm>
            <a:off x="2741956" y="4762500"/>
            <a:ext cx="6516142" cy="5588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chemeClr val="accent1"/>
              </a:buClr>
              <a:buSzPts val="3000"/>
              <a:buFont typeface="Courier"/>
              <a:buNone/>
            </a:pPr>
            <a:r>
              <a:rPr lang="en-US" sz="3000" b="1" i="0" u="none" strike="noStrike" cap="none">
                <a:solidFill>
                  <a:schemeClr val="accent1"/>
                </a:solidFill>
                <a:latin typeface="Courier"/>
                <a:ea typeface="Courier"/>
                <a:cs typeface="Courier"/>
                <a:sym typeface="Courier"/>
              </a:rPr>
              <a:t>git checkout [branch 1 name]</a:t>
            </a:r>
            <a:endParaRPr sz="1400" b="0" i="0" u="none" strike="noStrike" cap="none">
              <a:solidFill>
                <a:srgbClr val="000000"/>
              </a:solidFill>
              <a:latin typeface="Arial"/>
              <a:ea typeface="Arial"/>
              <a:cs typeface="Arial"/>
              <a:sym typeface="Arial"/>
            </a:endParaRPr>
          </a:p>
        </p:txBody>
      </p:sp>
      <p:sp>
        <p:nvSpPr>
          <p:cNvPr id="478" name="Google Shape;478;p41"/>
          <p:cNvSpPr txBox="1"/>
          <p:nvPr/>
        </p:nvSpPr>
        <p:spPr>
          <a:xfrm>
            <a:off x="2741956" y="6548212"/>
            <a:ext cx="5830231" cy="5588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chemeClr val="accent1"/>
              </a:buClr>
              <a:buSzPts val="3000"/>
              <a:buFont typeface="Courier"/>
              <a:buNone/>
            </a:pPr>
            <a:r>
              <a:rPr lang="en-US" sz="3000" b="1" i="0" u="none" strike="noStrike" cap="none">
                <a:solidFill>
                  <a:schemeClr val="accent1"/>
                </a:solidFill>
                <a:latin typeface="Courier"/>
                <a:ea typeface="Courier"/>
                <a:cs typeface="Courier"/>
                <a:sym typeface="Courier"/>
              </a:rPr>
              <a:t>git merge [branch 2 name]</a:t>
            </a:r>
            <a:endParaRPr sz="1400" b="0" i="0" u="none" strike="noStrike" cap="none">
              <a:solidFill>
                <a:srgbClr val="000000"/>
              </a:solidFill>
              <a:latin typeface="Arial"/>
              <a:ea typeface="Arial"/>
              <a:cs typeface="Arial"/>
              <a:sym typeface="Arial"/>
            </a:endParaRPr>
          </a:p>
        </p:txBody>
      </p:sp>
      <p:sp>
        <p:nvSpPr>
          <p:cNvPr id="479" name="Google Shape;479;p41"/>
          <p:cNvSpPr txBox="1"/>
          <p:nvPr/>
        </p:nvSpPr>
        <p:spPr>
          <a:xfrm>
            <a:off x="1104900" y="596900"/>
            <a:ext cx="11099800" cy="1310640"/>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000000"/>
              </a:buClr>
              <a:buSzPts val="8000"/>
              <a:buFont typeface="Helvetica Neue"/>
              <a:buNone/>
            </a:pPr>
            <a:r>
              <a:rPr lang="en-US" sz="8000" dirty="0">
                <a:latin typeface="Helvetica Neue"/>
                <a:ea typeface="Helvetica Neue"/>
                <a:cs typeface="Helvetica Neue"/>
                <a:sym typeface="Helvetica Neue"/>
              </a:rPr>
              <a:t>Git commands</a:t>
            </a:r>
            <a:r>
              <a:rPr lang="en-US" sz="8000" b="0" i="0" u="none" strike="noStrike" cap="none" dirty="0">
                <a:solidFill>
                  <a:srgbClr val="000000"/>
                </a:solidFill>
                <a:latin typeface="Helvetica Neue"/>
                <a:ea typeface="Helvetica Neue"/>
                <a:cs typeface="Helvetica Neue"/>
                <a:sym typeface="Helvetica Neue"/>
              </a:rPr>
              <a:t> (2/2)</a:t>
            </a:r>
            <a:endParaRPr sz="1400" b="0" i="0" u="none" strike="noStrike" cap="none" dirty="0">
              <a:solidFill>
                <a:srgbClr val="000000"/>
              </a:solidFill>
              <a:latin typeface="Arial"/>
              <a:ea typeface="Arial"/>
              <a:cs typeface="Arial"/>
              <a:sym typeface="Arial"/>
            </a:endParaRPr>
          </a:p>
        </p:txBody>
      </p:sp>
      <p:sp>
        <p:nvSpPr>
          <p:cNvPr id="480" name="Google Shape;480;p41"/>
          <p:cNvSpPr txBox="1">
            <a:spLocks noGrp="1"/>
          </p:cNvSpPr>
          <p:nvPr>
            <p:ph type="sldNum" idx="12"/>
          </p:nvPr>
        </p:nvSpPr>
        <p:spPr>
          <a:xfrm>
            <a:off x="6311798" y="9251950"/>
            <a:ext cx="368504" cy="381000"/>
          </a:xfrm>
          <a:prstGeom prst="rect">
            <a:avLst/>
          </a:prstGeom>
          <a:noFill/>
          <a:ln>
            <a:noFill/>
          </a:ln>
        </p:spPr>
        <p:txBody>
          <a:bodyPr spcFirstLastPara="1" wrap="square" lIns="50800" tIns="50800" rIns="50800" bIns="50800" anchor="t" anchorCtr="0">
            <a:spAutoFit/>
          </a:bodyPr>
          <a:lstStyle/>
          <a:p>
            <a:pPr marL="0" lvl="0" indent="0" algn="ctr" rtl="0">
              <a:lnSpc>
                <a:spcPct val="100000"/>
              </a:lnSpc>
              <a:spcBef>
                <a:spcPts val="0"/>
              </a:spcBef>
              <a:spcAft>
                <a:spcPts val="0"/>
              </a:spcAft>
              <a:buClr>
                <a:srgbClr val="000000"/>
              </a:buClr>
              <a:buSzPts val="1800"/>
              <a:buFont typeface="Helvetica Neue Light"/>
              <a:buNone/>
            </a:pPr>
            <a:fld id="{00000000-1234-1234-1234-123412341234}" type="slidenum">
              <a:rPr lang="en-US"/>
              <a:t>51</a:t>
            </a:fld>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E180D92-0B0B-9C7E-5ECF-A5D89776C49A}"/>
              </a:ext>
            </a:extLst>
          </p:cNvPr>
          <p:cNvSpPr>
            <a:spLocks noGrp="1"/>
          </p:cNvSpPr>
          <p:nvPr>
            <p:ph type="title"/>
          </p:nvPr>
        </p:nvSpPr>
        <p:spPr/>
        <p:txBody>
          <a:bodyPr/>
          <a:lstStyle/>
          <a:p>
            <a:r>
              <a:rPr lang="en-US" altLang="zh-TW" dirty="0"/>
              <a:t>scenario</a:t>
            </a:r>
            <a:endParaRPr lang="zh-TW" altLang="en-US" dirty="0"/>
          </a:p>
        </p:txBody>
      </p:sp>
      <p:sp>
        <p:nvSpPr>
          <p:cNvPr id="3" name="文字版面配置區 2">
            <a:extLst>
              <a:ext uri="{FF2B5EF4-FFF2-40B4-BE49-F238E27FC236}">
                <a16:creationId xmlns:a16="http://schemas.microsoft.com/office/drawing/2014/main" id="{4F595685-2A06-CF2D-F9BA-BBC7AB3E521D}"/>
              </a:ext>
            </a:extLst>
          </p:cNvPr>
          <p:cNvSpPr>
            <a:spLocks noGrp="1"/>
          </p:cNvSpPr>
          <p:nvPr>
            <p:ph type="body" idx="1"/>
          </p:nvPr>
        </p:nvSpPr>
        <p:spPr/>
        <p:txBody>
          <a:bodyPr/>
          <a:lstStyle/>
          <a:p>
            <a:r>
              <a:rPr lang="en-US" altLang="zh-TW" dirty="0"/>
              <a:t>Assume you are working on a new feature in a Git repository and want to create a separate branch work on it and then merge it back into master branch</a:t>
            </a:r>
          </a:p>
          <a:p>
            <a:r>
              <a:rPr lang="en-US" altLang="zh-TW" dirty="0"/>
              <a:t> </a:t>
            </a:r>
            <a:endParaRPr lang="zh-TW" altLang="en-US" dirty="0"/>
          </a:p>
        </p:txBody>
      </p:sp>
      <p:sp>
        <p:nvSpPr>
          <p:cNvPr id="4" name="投影片編號版面配置區 3">
            <a:extLst>
              <a:ext uri="{FF2B5EF4-FFF2-40B4-BE49-F238E27FC236}">
                <a16:creationId xmlns:a16="http://schemas.microsoft.com/office/drawing/2014/main" id="{8072F17E-7EF3-464C-6884-EB6763D69BE8}"/>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52</a:t>
            </a:fld>
            <a:endParaRPr lang="en-US"/>
          </a:p>
        </p:txBody>
      </p:sp>
    </p:spTree>
    <p:extLst>
      <p:ext uri="{BB962C8B-B14F-4D97-AF65-F5344CB8AC3E}">
        <p14:creationId xmlns:p14="http://schemas.microsoft.com/office/powerpoint/2010/main" val="417887722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C74AB926-AA90-BA36-A9C2-7C7D04F582A6}"/>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53</a:t>
            </a:fld>
            <a:endParaRPr lang="en-US"/>
          </a:p>
        </p:txBody>
      </p:sp>
      <p:grpSp>
        <p:nvGrpSpPr>
          <p:cNvPr id="23" name="群組 22">
            <a:extLst>
              <a:ext uri="{FF2B5EF4-FFF2-40B4-BE49-F238E27FC236}">
                <a16:creationId xmlns:a16="http://schemas.microsoft.com/office/drawing/2014/main" id="{02B0EF75-54BB-CFA2-87FD-B4BE31F3AB53}"/>
              </a:ext>
            </a:extLst>
          </p:cNvPr>
          <p:cNvGrpSpPr/>
          <p:nvPr/>
        </p:nvGrpSpPr>
        <p:grpSpPr>
          <a:xfrm>
            <a:off x="735802" y="1284642"/>
            <a:ext cx="11889000" cy="7184316"/>
            <a:chOff x="375153" y="1619384"/>
            <a:chExt cx="11889000" cy="7184316"/>
          </a:xfrm>
        </p:grpSpPr>
        <p:pic>
          <p:nvPicPr>
            <p:cNvPr id="12" name="圖片 11" descr="一張含有 螢幕擷取畫面, 文字, 軟體, 多媒體軟體 的圖片&#10;&#10;AI 產生的內容可能不正確。">
              <a:extLst>
                <a:ext uri="{FF2B5EF4-FFF2-40B4-BE49-F238E27FC236}">
                  <a16:creationId xmlns:a16="http://schemas.microsoft.com/office/drawing/2014/main" id="{97602717-C07A-C264-C502-690E257978ED}"/>
                </a:ext>
              </a:extLst>
            </p:cNvPr>
            <p:cNvPicPr>
              <a:picLocks noChangeAspect="1"/>
            </p:cNvPicPr>
            <p:nvPr/>
          </p:nvPicPr>
          <p:blipFill>
            <a:blip r:embed="rId3"/>
            <a:stretch>
              <a:fillRect/>
            </a:stretch>
          </p:blipFill>
          <p:spPr>
            <a:xfrm>
              <a:off x="375153" y="1619384"/>
              <a:ext cx="10725633" cy="6052251"/>
            </a:xfrm>
            <a:prstGeom prst="rect">
              <a:avLst/>
            </a:prstGeom>
          </p:spPr>
        </p:pic>
        <p:pic>
          <p:nvPicPr>
            <p:cNvPr id="14" name="圖片 13" descr="一張含有 文字, 螢幕擷取畫面, 軟體, 陳列 的圖片&#10;&#10;AI 產生的內容可能不正確。">
              <a:extLst>
                <a:ext uri="{FF2B5EF4-FFF2-40B4-BE49-F238E27FC236}">
                  <a16:creationId xmlns:a16="http://schemas.microsoft.com/office/drawing/2014/main" id="{E8CF4A6B-38C4-A41C-7E90-B051124AC8B2}"/>
                </a:ext>
              </a:extLst>
            </p:cNvPr>
            <p:cNvPicPr>
              <a:picLocks noChangeAspect="1"/>
            </p:cNvPicPr>
            <p:nvPr/>
          </p:nvPicPr>
          <p:blipFill>
            <a:blip r:embed="rId4"/>
            <a:srcRect r="25284" b="61467"/>
            <a:stretch/>
          </p:blipFill>
          <p:spPr>
            <a:xfrm>
              <a:off x="5144084" y="2214728"/>
              <a:ext cx="6522493" cy="2430781"/>
            </a:xfrm>
            <a:prstGeom prst="rect">
              <a:avLst/>
            </a:prstGeom>
          </p:spPr>
        </p:pic>
        <p:pic>
          <p:nvPicPr>
            <p:cNvPr id="15" name="圖片 14" descr="一張含有 文字, 電子產品, 螢幕擷取畫面, 軟體 的圖片&#10;&#10;AI 產生的內容可能不正確。">
              <a:extLst>
                <a:ext uri="{FF2B5EF4-FFF2-40B4-BE49-F238E27FC236}">
                  <a16:creationId xmlns:a16="http://schemas.microsoft.com/office/drawing/2014/main" id="{84E74172-C60B-9491-822F-94DC84761DE6}"/>
                </a:ext>
              </a:extLst>
            </p:cNvPr>
            <p:cNvPicPr>
              <a:picLocks noChangeAspect="1"/>
            </p:cNvPicPr>
            <p:nvPr/>
          </p:nvPicPr>
          <p:blipFill>
            <a:blip r:embed="rId5"/>
            <a:srcRect r="20747" b="35205"/>
            <a:stretch/>
          </p:blipFill>
          <p:spPr>
            <a:xfrm>
              <a:off x="4875637" y="4469340"/>
              <a:ext cx="7388516" cy="4334360"/>
            </a:xfrm>
            <a:prstGeom prst="rect">
              <a:avLst/>
            </a:prstGeom>
          </p:spPr>
        </p:pic>
        <p:sp>
          <p:nvSpPr>
            <p:cNvPr id="17" name="語音泡泡: 圓角矩形 16">
              <a:extLst>
                <a:ext uri="{FF2B5EF4-FFF2-40B4-BE49-F238E27FC236}">
                  <a16:creationId xmlns:a16="http://schemas.microsoft.com/office/drawing/2014/main" id="{388F62F5-69C5-3DBF-7C7A-58211BCE7DD6}"/>
                </a:ext>
              </a:extLst>
            </p:cNvPr>
            <p:cNvSpPr/>
            <p:nvPr/>
          </p:nvSpPr>
          <p:spPr>
            <a:xfrm>
              <a:off x="1006679" y="6971252"/>
              <a:ext cx="3154261" cy="1711353"/>
            </a:xfrm>
            <a:prstGeom prst="wedgeRoundRectCallout">
              <a:avLst>
                <a:gd name="adj1" fmla="val 38475"/>
                <a:gd name="adj2" fmla="val -206490"/>
                <a:gd name="adj3" fmla="val 16667"/>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altLang="zh-TW" sz="1800" dirty="0"/>
                <a:t>1. Initially there is a file.txt in ~.\</a:t>
              </a:r>
              <a:r>
                <a:rPr lang="en-US" altLang="zh-TW" sz="1800" dirty="0" err="1"/>
                <a:t>NetDB</a:t>
              </a:r>
              <a:r>
                <a:rPr lang="en-US" altLang="zh-TW" sz="1800" dirty="0"/>
                <a:t>\</a:t>
              </a:r>
              <a:r>
                <a:rPr lang="en-US" altLang="zh-TW" sz="1800" dirty="0" err="1"/>
                <a:t>my_project</a:t>
              </a:r>
              <a:r>
                <a:rPr lang="en-US" altLang="zh-TW" sz="1800" dirty="0"/>
                <a:t> with git already </a:t>
              </a:r>
              <a:r>
                <a:rPr lang="en-US" altLang="zh-TW" sz="1800" dirty="0" err="1"/>
                <a:t>initalized</a:t>
              </a:r>
              <a:endParaRPr lang="zh-TW" altLang="en-US" sz="1800" dirty="0"/>
            </a:p>
          </p:txBody>
        </p:sp>
        <p:sp>
          <p:nvSpPr>
            <p:cNvPr id="19" name="矩形: 圓角 18">
              <a:extLst>
                <a:ext uri="{FF2B5EF4-FFF2-40B4-BE49-F238E27FC236}">
                  <a16:creationId xmlns:a16="http://schemas.microsoft.com/office/drawing/2014/main" id="{F30EAC0C-F164-B3D7-F8E8-9A9FD971E4BC}"/>
                </a:ext>
              </a:extLst>
            </p:cNvPr>
            <p:cNvSpPr/>
            <p:nvPr/>
          </p:nvSpPr>
          <p:spPr>
            <a:xfrm>
              <a:off x="4875637" y="6434356"/>
              <a:ext cx="6969618" cy="1359016"/>
            </a:xfrm>
            <a:prstGeom prst="roundRect">
              <a:avLst/>
            </a:prstGeom>
            <a:noFill/>
            <a:ln w="38100">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矩形: 圓角 19">
              <a:extLst>
                <a:ext uri="{FF2B5EF4-FFF2-40B4-BE49-F238E27FC236}">
                  <a16:creationId xmlns:a16="http://schemas.microsoft.com/office/drawing/2014/main" id="{9018391D-F7DE-3B03-642B-3F172818259E}"/>
                </a:ext>
              </a:extLst>
            </p:cNvPr>
            <p:cNvSpPr/>
            <p:nvPr/>
          </p:nvSpPr>
          <p:spPr>
            <a:xfrm>
              <a:off x="5212595" y="3198185"/>
              <a:ext cx="4250187" cy="484582"/>
            </a:xfrm>
            <a:prstGeom prst="roundRect">
              <a:avLst/>
            </a:prstGeom>
            <a:noFill/>
            <a:ln w="38100">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文字方塊 20">
              <a:extLst>
                <a:ext uri="{FF2B5EF4-FFF2-40B4-BE49-F238E27FC236}">
                  <a16:creationId xmlns:a16="http://schemas.microsoft.com/office/drawing/2014/main" id="{1612A71E-9061-17D4-3D93-733072D2B1D7}"/>
                </a:ext>
              </a:extLst>
            </p:cNvPr>
            <p:cNvSpPr txBox="1"/>
            <p:nvPr/>
          </p:nvSpPr>
          <p:spPr>
            <a:xfrm>
              <a:off x="7127427" y="2851038"/>
              <a:ext cx="2634143" cy="369332"/>
            </a:xfrm>
            <a:prstGeom prst="rect">
              <a:avLst/>
            </a:prstGeom>
            <a:noFill/>
          </p:spPr>
          <p:txBody>
            <a:bodyPr wrap="square" rtlCol="0">
              <a:spAutoFit/>
            </a:bodyPr>
            <a:lstStyle/>
            <a:p>
              <a:r>
                <a:rPr lang="en-US" altLang="zh-TW" sz="1800" dirty="0">
                  <a:solidFill>
                    <a:schemeClr val="accent5"/>
                  </a:solidFill>
                </a:rPr>
                <a:t>Initial content in file.txt</a:t>
              </a:r>
              <a:endParaRPr lang="zh-TW" altLang="en-US" sz="1800" dirty="0">
                <a:solidFill>
                  <a:schemeClr val="accent5"/>
                </a:solidFill>
              </a:endParaRPr>
            </a:p>
          </p:txBody>
        </p:sp>
        <p:sp>
          <p:nvSpPr>
            <p:cNvPr id="22" name="文字方塊 21">
              <a:extLst>
                <a:ext uri="{FF2B5EF4-FFF2-40B4-BE49-F238E27FC236}">
                  <a16:creationId xmlns:a16="http://schemas.microsoft.com/office/drawing/2014/main" id="{FF075803-7A9B-E2B8-4AAD-58203D58F5BC}"/>
                </a:ext>
              </a:extLst>
            </p:cNvPr>
            <p:cNvSpPr txBox="1"/>
            <p:nvPr/>
          </p:nvSpPr>
          <p:spPr>
            <a:xfrm>
              <a:off x="8805321" y="6080226"/>
              <a:ext cx="3182547" cy="369332"/>
            </a:xfrm>
            <a:prstGeom prst="rect">
              <a:avLst/>
            </a:prstGeom>
            <a:noFill/>
          </p:spPr>
          <p:txBody>
            <a:bodyPr wrap="square" rtlCol="0">
              <a:spAutoFit/>
            </a:bodyPr>
            <a:lstStyle/>
            <a:p>
              <a:r>
                <a:rPr lang="en-US" altLang="zh-TW" sz="1800" dirty="0">
                  <a:solidFill>
                    <a:schemeClr val="accent5"/>
                  </a:solidFill>
                </a:rPr>
                <a:t>Initial log of master branch</a:t>
              </a:r>
              <a:endParaRPr lang="zh-TW" altLang="en-US" sz="1800" dirty="0">
                <a:solidFill>
                  <a:schemeClr val="accent5"/>
                </a:solidFill>
              </a:endParaRPr>
            </a:p>
          </p:txBody>
        </p:sp>
      </p:grpSp>
    </p:spTree>
    <p:extLst>
      <p:ext uri="{BB962C8B-B14F-4D97-AF65-F5344CB8AC3E}">
        <p14:creationId xmlns:p14="http://schemas.microsoft.com/office/powerpoint/2010/main" val="68495924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49F02005-2074-D095-8852-03FE9A0E8A90}"/>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54</a:t>
            </a:fld>
            <a:endParaRPr lang="en-US"/>
          </a:p>
        </p:txBody>
      </p:sp>
      <p:grpSp>
        <p:nvGrpSpPr>
          <p:cNvPr id="15" name="群組 14">
            <a:extLst>
              <a:ext uri="{FF2B5EF4-FFF2-40B4-BE49-F238E27FC236}">
                <a16:creationId xmlns:a16="http://schemas.microsoft.com/office/drawing/2014/main" id="{CF3E2EB0-97A3-E449-F159-6EC66E0B6FA5}"/>
              </a:ext>
            </a:extLst>
          </p:cNvPr>
          <p:cNvGrpSpPr/>
          <p:nvPr/>
        </p:nvGrpSpPr>
        <p:grpSpPr>
          <a:xfrm>
            <a:off x="1224921" y="2009470"/>
            <a:ext cx="11522249" cy="5925035"/>
            <a:chOff x="582664" y="681413"/>
            <a:chExt cx="11522249" cy="5925035"/>
          </a:xfrm>
        </p:grpSpPr>
        <p:pic>
          <p:nvPicPr>
            <p:cNvPr id="4" name="圖片 3" descr="一張含有 文字, 螢幕擷取畫面, 軟體, 作業系統 的圖片&#10;&#10;AI 產生的內容可能不正確。">
              <a:extLst>
                <a:ext uri="{FF2B5EF4-FFF2-40B4-BE49-F238E27FC236}">
                  <a16:creationId xmlns:a16="http://schemas.microsoft.com/office/drawing/2014/main" id="{8AF70C12-5260-EFF4-B550-71FE32E575B5}"/>
                </a:ext>
              </a:extLst>
            </p:cNvPr>
            <p:cNvPicPr>
              <a:picLocks noChangeAspect="1"/>
            </p:cNvPicPr>
            <p:nvPr/>
          </p:nvPicPr>
          <p:blipFill>
            <a:blip r:embed="rId2"/>
            <a:stretch>
              <a:fillRect/>
            </a:stretch>
          </p:blipFill>
          <p:spPr>
            <a:xfrm>
              <a:off x="582664" y="681413"/>
              <a:ext cx="9562853" cy="5925035"/>
            </a:xfrm>
            <a:prstGeom prst="rect">
              <a:avLst/>
            </a:prstGeom>
          </p:spPr>
        </p:pic>
        <p:sp>
          <p:nvSpPr>
            <p:cNvPr id="8" name="語音泡泡: 圓角矩形 7">
              <a:extLst>
                <a:ext uri="{FF2B5EF4-FFF2-40B4-BE49-F238E27FC236}">
                  <a16:creationId xmlns:a16="http://schemas.microsoft.com/office/drawing/2014/main" id="{673F6607-AE1F-7FCC-50D4-F7E5D3D2A90F}"/>
                </a:ext>
              </a:extLst>
            </p:cNvPr>
            <p:cNvSpPr/>
            <p:nvPr/>
          </p:nvSpPr>
          <p:spPr>
            <a:xfrm>
              <a:off x="6213508" y="2571942"/>
              <a:ext cx="4853162" cy="791873"/>
            </a:xfrm>
            <a:prstGeom prst="wedgeRoundRectCallout">
              <a:avLst>
                <a:gd name="adj1" fmla="val -44836"/>
                <a:gd name="adj2" fmla="val 110792"/>
                <a:gd name="adj3" fmla="val 16667"/>
              </a:avLst>
            </a:prstGeom>
            <a:solidFill>
              <a:schemeClr val="accent5"/>
            </a:solid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altLang="zh-TW" sz="1800" dirty="0"/>
                <a:t>2. Create a new Branch using the “git branch [branch name] ” command</a:t>
              </a:r>
              <a:endParaRPr lang="zh-TW" altLang="en-US" sz="1800" dirty="0"/>
            </a:p>
          </p:txBody>
        </p:sp>
        <p:sp>
          <p:nvSpPr>
            <p:cNvPr id="11" name="語音泡泡: 圓角矩形 10">
              <a:extLst>
                <a:ext uri="{FF2B5EF4-FFF2-40B4-BE49-F238E27FC236}">
                  <a16:creationId xmlns:a16="http://schemas.microsoft.com/office/drawing/2014/main" id="{E3D21FC0-80F9-0FBE-1CDA-D1C3AB91CD37}"/>
                </a:ext>
              </a:extLst>
            </p:cNvPr>
            <p:cNvSpPr/>
            <p:nvPr/>
          </p:nvSpPr>
          <p:spPr>
            <a:xfrm>
              <a:off x="7092760" y="4187389"/>
              <a:ext cx="5012153" cy="791873"/>
            </a:xfrm>
            <a:prstGeom prst="wedgeRoundRectCallout">
              <a:avLst>
                <a:gd name="adj1" fmla="val -61928"/>
                <a:gd name="adj2" fmla="val -19777"/>
                <a:gd name="adj3" fmla="val 16667"/>
              </a:avLst>
            </a:prstGeom>
            <a:solidFill>
              <a:schemeClr val="accent5"/>
            </a:solid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altLang="zh-TW" sz="1800" dirty="0"/>
                <a:t>3. Switch to the new branch using the “git checkout [branch name] ” command</a:t>
              </a:r>
              <a:endParaRPr lang="zh-TW" altLang="en-US" sz="1800" dirty="0"/>
            </a:p>
          </p:txBody>
        </p:sp>
        <p:sp>
          <p:nvSpPr>
            <p:cNvPr id="12" name="矩形: 圓角 11">
              <a:extLst>
                <a:ext uri="{FF2B5EF4-FFF2-40B4-BE49-F238E27FC236}">
                  <a16:creationId xmlns:a16="http://schemas.microsoft.com/office/drawing/2014/main" id="{EBF67E62-6626-66C2-D91A-7519E8595516}"/>
                </a:ext>
              </a:extLst>
            </p:cNvPr>
            <p:cNvSpPr/>
            <p:nvPr/>
          </p:nvSpPr>
          <p:spPr>
            <a:xfrm>
              <a:off x="3789495" y="3868955"/>
              <a:ext cx="2645228" cy="206829"/>
            </a:xfrm>
            <a:prstGeom prst="roundRect">
              <a:avLst/>
            </a:prstGeom>
            <a:noFill/>
            <a:ln w="38100">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矩形: 圓角 13">
              <a:extLst>
                <a:ext uri="{FF2B5EF4-FFF2-40B4-BE49-F238E27FC236}">
                  <a16:creationId xmlns:a16="http://schemas.microsoft.com/office/drawing/2014/main" id="{01BC0017-0C2D-951D-BC6B-E1B268E05A8F}"/>
                </a:ext>
              </a:extLst>
            </p:cNvPr>
            <p:cNvSpPr/>
            <p:nvPr/>
          </p:nvSpPr>
          <p:spPr>
            <a:xfrm>
              <a:off x="3789495" y="4257039"/>
              <a:ext cx="2645228" cy="212556"/>
            </a:xfrm>
            <a:prstGeom prst="roundRect">
              <a:avLst/>
            </a:prstGeom>
            <a:noFill/>
            <a:ln w="38100">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Tree>
    <p:extLst>
      <p:ext uri="{BB962C8B-B14F-4D97-AF65-F5344CB8AC3E}">
        <p14:creationId xmlns:p14="http://schemas.microsoft.com/office/powerpoint/2010/main" val="135310037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圖片 17" descr="一張含有 螢幕擷取畫面, 黑色 的圖片&#10;&#10;AI 產生的內容可能不正確。">
            <a:extLst>
              <a:ext uri="{FF2B5EF4-FFF2-40B4-BE49-F238E27FC236}">
                <a16:creationId xmlns:a16="http://schemas.microsoft.com/office/drawing/2014/main" id="{EAFE55D7-B0E6-E588-B663-5AD3FAE818B7}"/>
              </a:ext>
            </a:extLst>
          </p:cNvPr>
          <p:cNvPicPr>
            <a:picLocks noChangeAspect="1"/>
          </p:cNvPicPr>
          <p:nvPr/>
        </p:nvPicPr>
        <p:blipFill>
          <a:blip r:embed="rId2"/>
          <a:srcRect t="1105" b="1947"/>
          <a:stretch/>
        </p:blipFill>
        <p:spPr>
          <a:xfrm>
            <a:off x="8487875" y="2386962"/>
            <a:ext cx="4051148" cy="6944178"/>
          </a:xfrm>
          <a:prstGeom prst="rect">
            <a:avLst/>
          </a:prstGeom>
        </p:spPr>
      </p:pic>
      <p:pic>
        <p:nvPicPr>
          <p:cNvPr id="6" name="圖片 5" descr="一張含有 文字, 螢幕擷取畫面, 陳列, 軟體 的圖片&#10;&#10;AI 產生的內容可能不正確。">
            <a:extLst>
              <a:ext uri="{FF2B5EF4-FFF2-40B4-BE49-F238E27FC236}">
                <a16:creationId xmlns:a16="http://schemas.microsoft.com/office/drawing/2014/main" id="{B8346D38-9AED-C93C-DFA1-25BE63F335E8}"/>
              </a:ext>
            </a:extLst>
          </p:cNvPr>
          <p:cNvPicPr>
            <a:picLocks noChangeAspect="1"/>
          </p:cNvPicPr>
          <p:nvPr/>
        </p:nvPicPr>
        <p:blipFill>
          <a:blip r:embed="rId3"/>
          <a:stretch>
            <a:fillRect/>
          </a:stretch>
        </p:blipFill>
        <p:spPr>
          <a:xfrm>
            <a:off x="926233" y="468991"/>
            <a:ext cx="6993321" cy="4962257"/>
          </a:xfrm>
          <a:prstGeom prst="rect">
            <a:avLst/>
          </a:prstGeom>
        </p:spPr>
      </p:pic>
      <p:sp>
        <p:nvSpPr>
          <p:cNvPr id="2" name="投影片編號版面配置區 1">
            <a:extLst>
              <a:ext uri="{FF2B5EF4-FFF2-40B4-BE49-F238E27FC236}">
                <a16:creationId xmlns:a16="http://schemas.microsoft.com/office/drawing/2014/main" id="{213A3E1D-35F2-0FCF-E60F-4F761BF47666}"/>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55</a:t>
            </a:fld>
            <a:endParaRPr lang="en-US"/>
          </a:p>
        </p:txBody>
      </p:sp>
      <p:pic>
        <p:nvPicPr>
          <p:cNvPr id="8" name="圖片 7" descr="一張含有 文字, 螢幕擷取畫面, 字型, 軟體 的圖片&#10;&#10;AI 產生的內容可能不正確。">
            <a:extLst>
              <a:ext uri="{FF2B5EF4-FFF2-40B4-BE49-F238E27FC236}">
                <a16:creationId xmlns:a16="http://schemas.microsoft.com/office/drawing/2014/main" id="{06D2D556-BEA2-18F4-1D77-9FC3AB76ABF3}"/>
              </a:ext>
            </a:extLst>
          </p:cNvPr>
          <p:cNvPicPr>
            <a:picLocks noChangeAspect="1"/>
          </p:cNvPicPr>
          <p:nvPr/>
        </p:nvPicPr>
        <p:blipFill>
          <a:blip r:embed="rId4"/>
          <a:srcRect l="1" r="-30"/>
          <a:stretch/>
        </p:blipFill>
        <p:spPr>
          <a:xfrm>
            <a:off x="1110111" y="2386962"/>
            <a:ext cx="8273376" cy="6944178"/>
          </a:xfrm>
          <a:prstGeom prst="rect">
            <a:avLst/>
          </a:prstGeom>
        </p:spPr>
      </p:pic>
      <p:sp>
        <p:nvSpPr>
          <p:cNvPr id="10" name="語音泡泡: 圓角矩形 9">
            <a:extLst>
              <a:ext uri="{FF2B5EF4-FFF2-40B4-BE49-F238E27FC236}">
                <a16:creationId xmlns:a16="http://schemas.microsoft.com/office/drawing/2014/main" id="{807FC70F-8811-711C-53C8-B9880ECA4C7E}"/>
              </a:ext>
            </a:extLst>
          </p:cNvPr>
          <p:cNvSpPr/>
          <p:nvPr/>
        </p:nvSpPr>
        <p:spPr>
          <a:xfrm>
            <a:off x="4858795" y="1383494"/>
            <a:ext cx="5012153" cy="654855"/>
          </a:xfrm>
          <a:prstGeom prst="wedgeRoundRectCallout">
            <a:avLst>
              <a:gd name="adj1" fmla="val -72788"/>
              <a:gd name="adj2" fmla="val 15322"/>
              <a:gd name="adj3" fmla="val 16667"/>
            </a:avLst>
          </a:prstGeom>
          <a:solidFill>
            <a:schemeClr val="accent5"/>
          </a:solid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altLang="zh-TW" sz="1800" dirty="0"/>
              <a:t>3. Make Changes in the feature branch</a:t>
            </a:r>
            <a:endParaRPr lang="zh-TW" altLang="en-US" sz="1800" dirty="0"/>
          </a:p>
        </p:txBody>
      </p:sp>
      <p:sp>
        <p:nvSpPr>
          <p:cNvPr id="11" name="矩形: 圓角 10">
            <a:extLst>
              <a:ext uri="{FF2B5EF4-FFF2-40B4-BE49-F238E27FC236}">
                <a16:creationId xmlns:a16="http://schemas.microsoft.com/office/drawing/2014/main" id="{000DF2EC-55EF-DFA9-C1DA-53778DC4C97B}"/>
              </a:ext>
            </a:extLst>
          </p:cNvPr>
          <p:cNvSpPr/>
          <p:nvPr/>
        </p:nvSpPr>
        <p:spPr>
          <a:xfrm>
            <a:off x="1010709" y="1549502"/>
            <a:ext cx="2559805" cy="322841"/>
          </a:xfrm>
          <a:prstGeom prst="roundRect">
            <a:avLst/>
          </a:prstGeom>
          <a:noFill/>
          <a:ln w="38100">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矩形: 圓角 11">
            <a:extLst>
              <a:ext uri="{FF2B5EF4-FFF2-40B4-BE49-F238E27FC236}">
                <a16:creationId xmlns:a16="http://schemas.microsoft.com/office/drawing/2014/main" id="{D4BFA9B6-3ABD-CAA2-430C-1FED6A8BAA6B}"/>
              </a:ext>
            </a:extLst>
          </p:cNvPr>
          <p:cNvSpPr/>
          <p:nvPr/>
        </p:nvSpPr>
        <p:spPr>
          <a:xfrm>
            <a:off x="4592110" y="5015024"/>
            <a:ext cx="4051148" cy="678205"/>
          </a:xfrm>
          <a:prstGeom prst="roundRect">
            <a:avLst/>
          </a:prstGeom>
          <a:noFill/>
          <a:ln w="38100">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語音泡泡: 圓角矩形 12">
            <a:extLst>
              <a:ext uri="{FF2B5EF4-FFF2-40B4-BE49-F238E27FC236}">
                <a16:creationId xmlns:a16="http://schemas.microsoft.com/office/drawing/2014/main" id="{20EC8EBA-6AC7-BFBA-7E4D-6ABFDA7E3CB7}"/>
              </a:ext>
            </a:extLst>
          </p:cNvPr>
          <p:cNvSpPr/>
          <p:nvPr/>
        </p:nvSpPr>
        <p:spPr>
          <a:xfrm>
            <a:off x="7743509" y="3124201"/>
            <a:ext cx="5012153" cy="1259266"/>
          </a:xfrm>
          <a:prstGeom prst="wedgeRoundRectCallout">
            <a:avLst>
              <a:gd name="adj1" fmla="val -40644"/>
              <a:gd name="adj2" fmla="val 91320"/>
              <a:gd name="adj3" fmla="val 16667"/>
            </a:avLst>
          </a:prstGeom>
          <a:solidFill>
            <a:schemeClr val="accent5"/>
          </a:solid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altLang="zh-TW" sz="1800" dirty="0"/>
              <a:t>3. Add and commit the check in feature branch. (use ‘’git add *’’ to stage all files in the current directory)</a:t>
            </a:r>
            <a:endParaRPr lang="zh-TW" altLang="en-US" sz="1800" dirty="0"/>
          </a:p>
        </p:txBody>
      </p:sp>
      <p:sp>
        <p:nvSpPr>
          <p:cNvPr id="15" name="矩形: 圓角 14">
            <a:extLst>
              <a:ext uri="{FF2B5EF4-FFF2-40B4-BE49-F238E27FC236}">
                <a16:creationId xmlns:a16="http://schemas.microsoft.com/office/drawing/2014/main" id="{FEF79645-602D-FCED-17F6-120419D5A7A8}"/>
              </a:ext>
            </a:extLst>
          </p:cNvPr>
          <p:cNvSpPr/>
          <p:nvPr/>
        </p:nvSpPr>
        <p:spPr>
          <a:xfrm>
            <a:off x="1110109" y="6324787"/>
            <a:ext cx="7989168" cy="2625353"/>
          </a:xfrm>
          <a:prstGeom prst="roundRect">
            <a:avLst/>
          </a:prstGeom>
          <a:noFill/>
          <a:ln w="38100">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文字方塊 15">
            <a:extLst>
              <a:ext uri="{FF2B5EF4-FFF2-40B4-BE49-F238E27FC236}">
                <a16:creationId xmlns:a16="http://schemas.microsoft.com/office/drawing/2014/main" id="{BD9767BD-A334-7106-9191-C1315CF9BD9A}"/>
              </a:ext>
            </a:extLst>
          </p:cNvPr>
          <p:cNvSpPr txBox="1"/>
          <p:nvPr/>
        </p:nvSpPr>
        <p:spPr>
          <a:xfrm>
            <a:off x="9203235" y="6324787"/>
            <a:ext cx="3407229" cy="923330"/>
          </a:xfrm>
          <a:prstGeom prst="rect">
            <a:avLst/>
          </a:prstGeom>
          <a:noFill/>
        </p:spPr>
        <p:txBody>
          <a:bodyPr wrap="square" rtlCol="0">
            <a:spAutoFit/>
          </a:bodyPr>
          <a:lstStyle/>
          <a:p>
            <a:r>
              <a:rPr lang="en-US" altLang="zh-TW" sz="1800" dirty="0">
                <a:solidFill>
                  <a:schemeClr val="accent5"/>
                </a:solidFill>
              </a:rPr>
              <a:t>Since we already switch to feature branch. ‘’git log” will show the log in feature branch</a:t>
            </a:r>
            <a:endParaRPr lang="zh-TW" altLang="en-US" sz="1800" dirty="0">
              <a:solidFill>
                <a:schemeClr val="accent5"/>
              </a:solidFill>
            </a:endParaRPr>
          </a:p>
        </p:txBody>
      </p:sp>
    </p:spTree>
    <p:extLst>
      <p:ext uri="{BB962C8B-B14F-4D97-AF65-F5344CB8AC3E}">
        <p14:creationId xmlns:p14="http://schemas.microsoft.com/office/powerpoint/2010/main" val="366191004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374764F6-86B9-BC45-0900-31AEB7ED8B6C}"/>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56</a:t>
            </a:fld>
            <a:endParaRPr lang="en-US"/>
          </a:p>
        </p:txBody>
      </p:sp>
      <p:pic>
        <p:nvPicPr>
          <p:cNvPr id="4" name="圖片 3" descr="一張含有 文字, 螢幕擷取畫面, 軟體, 字型 的圖片&#10;&#10;AI 產生的內容可能不正確。">
            <a:extLst>
              <a:ext uri="{FF2B5EF4-FFF2-40B4-BE49-F238E27FC236}">
                <a16:creationId xmlns:a16="http://schemas.microsoft.com/office/drawing/2014/main" id="{F80A53AC-C712-711E-C1DE-C0610E0DD85C}"/>
              </a:ext>
            </a:extLst>
          </p:cNvPr>
          <p:cNvPicPr>
            <a:picLocks noChangeAspect="1"/>
          </p:cNvPicPr>
          <p:nvPr/>
        </p:nvPicPr>
        <p:blipFill>
          <a:blip r:embed="rId2"/>
          <a:stretch>
            <a:fillRect/>
          </a:stretch>
        </p:blipFill>
        <p:spPr>
          <a:xfrm>
            <a:off x="533752" y="593408"/>
            <a:ext cx="8056642" cy="5386478"/>
          </a:xfrm>
          <a:prstGeom prst="rect">
            <a:avLst/>
          </a:prstGeom>
        </p:spPr>
      </p:pic>
      <p:pic>
        <p:nvPicPr>
          <p:cNvPr id="6" name="圖片 5" descr="一張含有 文字, 螢幕擷取畫面, 軟體 的圖片&#10;&#10;AI 產生的內容可能不正確。">
            <a:extLst>
              <a:ext uri="{FF2B5EF4-FFF2-40B4-BE49-F238E27FC236}">
                <a16:creationId xmlns:a16="http://schemas.microsoft.com/office/drawing/2014/main" id="{D045C9B7-594B-5A34-805B-3C5020AB666A}"/>
              </a:ext>
            </a:extLst>
          </p:cNvPr>
          <p:cNvPicPr>
            <a:picLocks noChangeAspect="1"/>
          </p:cNvPicPr>
          <p:nvPr/>
        </p:nvPicPr>
        <p:blipFill>
          <a:blip r:embed="rId3"/>
          <a:stretch>
            <a:fillRect/>
          </a:stretch>
        </p:blipFill>
        <p:spPr>
          <a:xfrm>
            <a:off x="2786611" y="2998958"/>
            <a:ext cx="8476606" cy="6443492"/>
          </a:xfrm>
          <a:prstGeom prst="rect">
            <a:avLst/>
          </a:prstGeom>
        </p:spPr>
      </p:pic>
      <p:sp>
        <p:nvSpPr>
          <p:cNvPr id="15" name="等腰三角形 14">
            <a:extLst>
              <a:ext uri="{FF2B5EF4-FFF2-40B4-BE49-F238E27FC236}">
                <a16:creationId xmlns:a16="http://schemas.microsoft.com/office/drawing/2014/main" id="{7CA1A43C-9769-C6C2-138E-3FD5BBEB0E71}"/>
              </a:ext>
            </a:extLst>
          </p:cNvPr>
          <p:cNvSpPr/>
          <p:nvPr/>
        </p:nvSpPr>
        <p:spPr>
          <a:xfrm rot="11996996">
            <a:off x="8572316" y="2423728"/>
            <a:ext cx="587829" cy="1576716"/>
          </a:xfrm>
          <a:prstGeom prst="triangle">
            <a:avLst>
              <a:gd name="adj" fmla="val 37874"/>
            </a:avLst>
          </a:prstGeom>
          <a:ln>
            <a:no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zh-TW" altLang="en-US"/>
          </a:p>
        </p:txBody>
      </p:sp>
      <p:sp>
        <p:nvSpPr>
          <p:cNvPr id="7" name="矩形: 圓角 6">
            <a:extLst>
              <a:ext uri="{FF2B5EF4-FFF2-40B4-BE49-F238E27FC236}">
                <a16:creationId xmlns:a16="http://schemas.microsoft.com/office/drawing/2014/main" id="{A425F6A6-1F31-DE21-EFB1-951EFE21DB3C}"/>
              </a:ext>
            </a:extLst>
          </p:cNvPr>
          <p:cNvSpPr/>
          <p:nvPr/>
        </p:nvSpPr>
        <p:spPr>
          <a:xfrm>
            <a:off x="640595" y="2398588"/>
            <a:ext cx="4072919" cy="409870"/>
          </a:xfrm>
          <a:prstGeom prst="roundRect">
            <a:avLst/>
          </a:prstGeom>
          <a:noFill/>
          <a:ln w="38100">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矩形: 圓角 7">
            <a:extLst>
              <a:ext uri="{FF2B5EF4-FFF2-40B4-BE49-F238E27FC236}">
                <a16:creationId xmlns:a16="http://schemas.microsoft.com/office/drawing/2014/main" id="{54AB55EB-E3A2-1153-D9DC-267954E18551}"/>
              </a:ext>
            </a:extLst>
          </p:cNvPr>
          <p:cNvSpPr/>
          <p:nvPr/>
        </p:nvSpPr>
        <p:spPr>
          <a:xfrm>
            <a:off x="6087098" y="4260045"/>
            <a:ext cx="3993073" cy="616755"/>
          </a:xfrm>
          <a:prstGeom prst="roundRect">
            <a:avLst/>
          </a:prstGeom>
          <a:noFill/>
          <a:ln w="38100">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矩形: 圓角 8">
            <a:extLst>
              <a:ext uri="{FF2B5EF4-FFF2-40B4-BE49-F238E27FC236}">
                <a16:creationId xmlns:a16="http://schemas.microsoft.com/office/drawing/2014/main" id="{30F4A261-E558-0454-BFA9-D23A297C2981}"/>
              </a:ext>
            </a:extLst>
          </p:cNvPr>
          <p:cNvSpPr/>
          <p:nvPr/>
        </p:nvSpPr>
        <p:spPr>
          <a:xfrm>
            <a:off x="2786611" y="5435702"/>
            <a:ext cx="7431578" cy="3625748"/>
          </a:xfrm>
          <a:prstGeom prst="roundRect">
            <a:avLst/>
          </a:prstGeom>
          <a:noFill/>
          <a:ln w="38100">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語音泡泡: 矩形 11">
            <a:extLst>
              <a:ext uri="{FF2B5EF4-FFF2-40B4-BE49-F238E27FC236}">
                <a16:creationId xmlns:a16="http://schemas.microsoft.com/office/drawing/2014/main" id="{32F5E4BA-5FB5-9ACA-F814-ADFAA1C64F94}"/>
              </a:ext>
            </a:extLst>
          </p:cNvPr>
          <p:cNvSpPr/>
          <p:nvPr/>
        </p:nvSpPr>
        <p:spPr>
          <a:xfrm>
            <a:off x="7458895" y="1716253"/>
            <a:ext cx="5012153" cy="1003254"/>
          </a:xfrm>
          <a:prstGeom prst="wedgeRectCallout">
            <a:avLst>
              <a:gd name="adj1" fmla="val -96414"/>
              <a:gd name="adj2" fmla="val 21268"/>
            </a:avLst>
          </a:prstGeom>
          <a:solidFill>
            <a:schemeClr val="accent5"/>
          </a:solid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altLang="zh-TW" sz="1800" dirty="0"/>
              <a:t>3. Perform another change, repeat the previous steps, and observe the Git log.</a:t>
            </a:r>
            <a:endParaRPr lang="zh-TW" altLang="en-US" sz="1800" dirty="0"/>
          </a:p>
        </p:txBody>
      </p:sp>
    </p:spTree>
    <p:extLst>
      <p:ext uri="{BB962C8B-B14F-4D97-AF65-F5344CB8AC3E}">
        <p14:creationId xmlns:p14="http://schemas.microsoft.com/office/powerpoint/2010/main" val="260081193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3A1F20B4-661E-71DE-D275-1E756EFBBD01}"/>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57</a:t>
            </a:fld>
            <a:endParaRPr lang="en-US"/>
          </a:p>
        </p:txBody>
      </p:sp>
      <p:grpSp>
        <p:nvGrpSpPr>
          <p:cNvPr id="8" name="群組 7">
            <a:extLst>
              <a:ext uri="{FF2B5EF4-FFF2-40B4-BE49-F238E27FC236}">
                <a16:creationId xmlns:a16="http://schemas.microsoft.com/office/drawing/2014/main" id="{EC75A102-4031-8AB9-BF55-C96A2217F589}"/>
              </a:ext>
            </a:extLst>
          </p:cNvPr>
          <p:cNvGrpSpPr/>
          <p:nvPr/>
        </p:nvGrpSpPr>
        <p:grpSpPr>
          <a:xfrm>
            <a:off x="330868" y="1767759"/>
            <a:ext cx="9458237" cy="3282388"/>
            <a:chOff x="603973" y="4976240"/>
            <a:chExt cx="9458237" cy="3282388"/>
          </a:xfrm>
        </p:grpSpPr>
        <p:pic>
          <p:nvPicPr>
            <p:cNvPr id="7" name="圖片 6" descr="一張含有 文字, 螢幕擷取畫面, 軟體 的圖片&#10;&#10;AI 產生的內容可能不正確。">
              <a:extLst>
                <a:ext uri="{FF2B5EF4-FFF2-40B4-BE49-F238E27FC236}">
                  <a16:creationId xmlns:a16="http://schemas.microsoft.com/office/drawing/2014/main" id="{FD294DEF-5A86-6E57-AECC-77E1F3A9CFE5}"/>
                </a:ext>
              </a:extLst>
            </p:cNvPr>
            <p:cNvPicPr>
              <a:picLocks noChangeAspect="1"/>
            </p:cNvPicPr>
            <p:nvPr/>
          </p:nvPicPr>
          <p:blipFill>
            <a:blip r:embed="rId2"/>
            <a:srcRect b="91898"/>
            <a:stretch/>
          </p:blipFill>
          <p:spPr>
            <a:xfrm>
              <a:off x="603973" y="4976240"/>
              <a:ext cx="9458237" cy="608131"/>
            </a:xfrm>
            <a:prstGeom prst="rect">
              <a:avLst/>
            </a:prstGeom>
          </p:spPr>
        </p:pic>
        <p:pic>
          <p:nvPicPr>
            <p:cNvPr id="4" name="圖片 3" descr="一張含有 文字, 螢幕擷取畫面, 軟體 的圖片&#10;&#10;AI 產生的內容可能不正確。">
              <a:extLst>
                <a:ext uri="{FF2B5EF4-FFF2-40B4-BE49-F238E27FC236}">
                  <a16:creationId xmlns:a16="http://schemas.microsoft.com/office/drawing/2014/main" id="{25416580-1C49-0E24-B144-0F27F2B2C6DC}"/>
                </a:ext>
              </a:extLst>
            </p:cNvPr>
            <p:cNvPicPr>
              <a:picLocks noChangeAspect="1"/>
            </p:cNvPicPr>
            <p:nvPr/>
          </p:nvPicPr>
          <p:blipFill>
            <a:blip r:embed="rId2"/>
            <a:srcRect t="63212"/>
            <a:stretch/>
          </p:blipFill>
          <p:spPr>
            <a:xfrm>
              <a:off x="603973" y="5497285"/>
              <a:ext cx="9458237" cy="2761343"/>
            </a:xfrm>
            <a:prstGeom prst="rect">
              <a:avLst/>
            </a:prstGeom>
          </p:spPr>
        </p:pic>
      </p:grpSp>
      <p:pic>
        <p:nvPicPr>
          <p:cNvPr id="6" name="圖片 5" descr="一張含有 文字, 螢幕擷取畫面, 軟體, 陳列 的圖片&#10;&#10;AI 產生的內容可能不正確。">
            <a:extLst>
              <a:ext uri="{FF2B5EF4-FFF2-40B4-BE49-F238E27FC236}">
                <a16:creationId xmlns:a16="http://schemas.microsoft.com/office/drawing/2014/main" id="{836769EA-DFCA-1A5E-8AF9-89CF90AFB92A}"/>
              </a:ext>
            </a:extLst>
          </p:cNvPr>
          <p:cNvPicPr>
            <a:picLocks noChangeAspect="1"/>
          </p:cNvPicPr>
          <p:nvPr/>
        </p:nvPicPr>
        <p:blipFill>
          <a:blip r:embed="rId3"/>
          <a:srcRect l="-92" t="229" r="28151" b="55855"/>
          <a:stretch/>
        </p:blipFill>
        <p:spPr>
          <a:xfrm>
            <a:off x="400710" y="5050147"/>
            <a:ext cx="7443361" cy="3232582"/>
          </a:xfrm>
          <a:prstGeom prst="rect">
            <a:avLst/>
          </a:prstGeom>
        </p:spPr>
      </p:pic>
      <p:sp>
        <p:nvSpPr>
          <p:cNvPr id="10" name="矩形: 圓角 9">
            <a:extLst>
              <a:ext uri="{FF2B5EF4-FFF2-40B4-BE49-F238E27FC236}">
                <a16:creationId xmlns:a16="http://schemas.microsoft.com/office/drawing/2014/main" id="{0D2C8B21-F187-C575-2A73-949016EDB176}"/>
              </a:ext>
            </a:extLst>
          </p:cNvPr>
          <p:cNvSpPr/>
          <p:nvPr/>
        </p:nvSpPr>
        <p:spPr>
          <a:xfrm>
            <a:off x="4038676" y="2491159"/>
            <a:ext cx="2463724" cy="279487"/>
          </a:xfrm>
          <a:prstGeom prst="roundRect">
            <a:avLst/>
          </a:prstGeom>
          <a:noFill/>
          <a:ln w="38100">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語音泡泡: 圓角矩形 10">
            <a:extLst>
              <a:ext uri="{FF2B5EF4-FFF2-40B4-BE49-F238E27FC236}">
                <a16:creationId xmlns:a16="http://schemas.microsoft.com/office/drawing/2014/main" id="{0FC43D9A-B9A2-9A11-2872-5B28AEFEAAA9}"/>
              </a:ext>
            </a:extLst>
          </p:cNvPr>
          <p:cNvSpPr/>
          <p:nvPr/>
        </p:nvSpPr>
        <p:spPr>
          <a:xfrm>
            <a:off x="7246620" y="2375890"/>
            <a:ext cx="3682637" cy="530596"/>
          </a:xfrm>
          <a:prstGeom prst="wedgeRoundRectCallout">
            <a:avLst>
              <a:gd name="adj1" fmla="val -58128"/>
              <a:gd name="adj2" fmla="val 11338"/>
              <a:gd name="adj3" fmla="val 16667"/>
            </a:avLst>
          </a:prstGeom>
          <a:ln>
            <a:no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r>
              <a:rPr lang="en-US" altLang="zh-TW" sz="1800" dirty="0"/>
              <a:t>Switch Back to master branch</a:t>
            </a:r>
            <a:endParaRPr lang="zh-TW" altLang="en-US" sz="1800" dirty="0"/>
          </a:p>
        </p:txBody>
      </p:sp>
      <p:sp>
        <p:nvSpPr>
          <p:cNvPr id="12" name="矩形: 圓角 11">
            <a:extLst>
              <a:ext uri="{FF2B5EF4-FFF2-40B4-BE49-F238E27FC236}">
                <a16:creationId xmlns:a16="http://schemas.microsoft.com/office/drawing/2014/main" id="{67C1EFA2-1696-4A45-AB34-BDED9EC99C50}"/>
              </a:ext>
            </a:extLst>
          </p:cNvPr>
          <p:cNvSpPr/>
          <p:nvPr/>
        </p:nvSpPr>
        <p:spPr>
          <a:xfrm>
            <a:off x="330868" y="3122992"/>
            <a:ext cx="7583046" cy="1481665"/>
          </a:xfrm>
          <a:prstGeom prst="roundRect">
            <a:avLst/>
          </a:prstGeom>
          <a:noFill/>
          <a:ln w="38100">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語音泡泡: 圓角矩形 13">
            <a:extLst>
              <a:ext uri="{FF2B5EF4-FFF2-40B4-BE49-F238E27FC236}">
                <a16:creationId xmlns:a16="http://schemas.microsoft.com/office/drawing/2014/main" id="{6662D5B6-90CE-DF11-86DF-DC5858D7E7AE}"/>
              </a:ext>
            </a:extLst>
          </p:cNvPr>
          <p:cNvSpPr/>
          <p:nvPr/>
        </p:nvSpPr>
        <p:spPr>
          <a:xfrm>
            <a:off x="8517969" y="3945785"/>
            <a:ext cx="4486831" cy="810643"/>
          </a:xfrm>
          <a:prstGeom prst="wedgeRoundRectCallout">
            <a:avLst>
              <a:gd name="adj1" fmla="val -61019"/>
              <a:gd name="adj2" fmla="val -21503"/>
              <a:gd name="adj3" fmla="val 16667"/>
            </a:avLst>
          </a:prstGeom>
          <a:ln>
            <a:no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r>
              <a:rPr lang="en-US" altLang="zh-TW" sz="1800" dirty="0"/>
              <a:t>The log remains unchanged in the master branch."</a:t>
            </a:r>
            <a:endParaRPr lang="zh-TW" altLang="en-US" sz="1800" dirty="0"/>
          </a:p>
        </p:txBody>
      </p:sp>
      <p:sp>
        <p:nvSpPr>
          <p:cNvPr id="15" name="語音泡泡: 圓角矩形 14">
            <a:extLst>
              <a:ext uri="{FF2B5EF4-FFF2-40B4-BE49-F238E27FC236}">
                <a16:creationId xmlns:a16="http://schemas.microsoft.com/office/drawing/2014/main" id="{6835736C-75C4-9BAB-F5E6-5F38110109D3}"/>
              </a:ext>
            </a:extLst>
          </p:cNvPr>
          <p:cNvSpPr/>
          <p:nvPr/>
        </p:nvSpPr>
        <p:spPr>
          <a:xfrm>
            <a:off x="6844522" y="6261116"/>
            <a:ext cx="4486831" cy="810643"/>
          </a:xfrm>
          <a:prstGeom prst="wedgeRoundRectCallout">
            <a:avLst>
              <a:gd name="adj1" fmla="val -61019"/>
              <a:gd name="adj2" fmla="val -21503"/>
              <a:gd name="adj3" fmla="val 16667"/>
            </a:avLst>
          </a:prstGeom>
          <a:ln>
            <a:no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r>
              <a:rPr lang="en-US" altLang="zh-TW" sz="1800" dirty="0"/>
              <a:t>Reopen the file.txt and the content go back to initial </a:t>
            </a:r>
            <a:endParaRPr lang="zh-TW" altLang="en-US" sz="1800" dirty="0"/>
          </a:p>
        </p:txBody>
      </p:sp>
      <p:sp>
        <p:nvSpPr>
          <p:cNvPr id="16" name="Rectangle 1">
            <a:extLst>
              <a:ext uri="{FF2B5EF4-FFF2-40B4-BE49-F238E27FC236}">
                <a16:creationId xmlns:a16="http://schemas.microsoft.com/office/drawing/2014/main" id="{05385866-CD02-FDC0-2B19-59C1F2A079DE}"/>
              </a:ext>
            </a:extLst>
          </p:cNvPr>
          <p:cNvSpPr>
            <a:spLocks noChangeArrowheads="1"/>
          </p:cNvSpPr>
          <p:nvPr/>
        </p:nvSpPr>
        <p:spPr bwMode="auto">
          <a:xfrm>
            <a:off x="0" y="0"/>
            <a:ext cx="130048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800" b="0" i="0" u="none" strike="noStrike" cap="none" normalizeH="0" baseline="0">
                <a:ln>
                  <a:noFill/>
                </a:ln>
                <a:solidFill>
                  <a:schemeClr val="tx1"/>
                </a:solidFill>
                <a:effectLst/>
                <a:latin typeface="Arial" panose="020B0604020202020204" pitchFamily="34" charset="0"/>
              </a:rPr>
              <a:t>Reopen </a:t>
            </a:r>
            <a:r>
              <a:rPr kumimoji="0" lang="zh-TW" altLang="zh-TW" sz="1000" b="0" i="0" u="none" strike="noStrike" cap="none" normalizeH="0" baseline="0">
                <a:ln>
                  <a:noFill/>
                </a:ln>
                <a:solidFill>
                  <a:schemeClr val="tx1"/>
                </a:solidFill>
                <a:effectLst/>
                <a:latin typeface="Arial Unicode MS"/>
              </a:rPr>
              <a:t>file.txt</a:t>
            </a:r>
            <a:r>
              <a:rPr kumimoji="0" lang="zh-TW" altLang="zh-TW" sz="500" b="0" i="0" u="none" strike="noStrike" cap="none" normalizeH="0" baseline="0">
                <a:ln>
                  <a:noFill/>
                </a:ln>
                <a:solidFill>
                  <a:schemeClr val="tx1"/>
                </a:solidFill>
                <a:effectLst/>
              </a:rPr>
              <a:t>, and the content reverts to its initial state. </a:t>
            </a:r>
            <a:endParaRPr kumimoji="0" lang="zh-TW" altLang="zh-TW"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36335545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0DE0C94A-6636-425E-F024-450A912CA785}"/>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58</a:t>
            </a:fld>
            <a:endParaRPr lang="en-US"/>
          </a:p>
        </p:txBody>
      </p:sp>
      <p:grpSp>
        <p:nvGrpSpPr>
          <p:cNvPr id="14" name="群組 13">
            <a:extLst>
              <a:ext uri="{FF2B5EF4-FFF2-40B4-BE49-F238E27FC236}">
                <a16:creationId xmlns:a16="http://schemas.microsoft.com/office/drawing/2014/main" id="{717189B5-1C09-3D40-6D68-8AEC607E4F22}"/>
              </a:ext>
            </a:extLst>
          </p:cNvPr>
          <p:cNvGrpSpPr/>
          <p:nvPr/>
        </p:nvGrpSpPr>
        <p:grpSpPr>
          <a:xfrm>
            <a:off x="1375648" y="1750156"/>
            <a:ext cx="10240804" cy="6253287"/>
            <a:chOff x="493486" y="528514"/>
            <a:chExt cx="10240804" cy="6253287"/>
          </a:xfrm>
        </p:grpSpPr>
        <p:pic>
          <p:nvPicPr>
            <p:cNvPr id="4" name="圖片 3" descr="一張含有 文字, 螢幕擷取畫面, 軟體, 多媒體軟體 的圖片&#10;&#10;AI 產生的內容可能不正確。">
              <a:extLst>
                <a:ext uri="{FF2B5EF4-FFF2-40B4-BE49-F238E27FC236}">
                  <a16:creationId xmlns:a16="http://schemas.microsoft.com/office/drawing/2014/main" id="{AC43A38C-5DB0-34FF-D918-8768224E2306}"/>
                </a:ext>
              </a:extLst>
            </p:cNvPr>
            <p:cNvPicPr>
              <a:picLocks noChangeAspect="1"/>
            </p:cNvPicPr>
            <p:nvPr/>
          </p:nvPicPr>
          <p:blipFill>
            <a:blip r:embed="rId2"/>
            <a:stretch>
              <a:fillRect/>
            </a:stretch>
          </p:blipFill>
          <p:spPr>
            <a:xfrm>
              <a:off x="493486" y="528514"/>
              <a:ext cx="10240804" cy="4925112"/>
            </a:xfrm>
            <a:prstGeom prst="rect">
              <a:avLst/>
            </a:prstGeom>
          </p:spPr>
        </p:pic>
        <p:pic>
          <p:nvPicPr>
            <p:cNvPr id="6" name="圖片 5" descr="一張含有 文字, 電子產品, 螢幕擷取畫面, 軟體 的圖片&#10;&#10;AI 產生的內容可能不正確。">
              <a:extLst>
                <a:ext uri="{FF2B5EF4-FFF2-40B4-BE49-F238E27FC236}">
                  <a16:creationId xmlns:a16="http://schemas.microsoft.com/office/drawing/2014/main" id="{E21E95C9-8720-1F88-D3DB-7B5E7F6A0B37}"/>
                </a:ext>
              </a:extLst>
            </p:cNvPr>
            <p:cNvPicPr>
              <a:picLocks noChangeAspect="1"/>
            </p:cNvPicPr>
            <p:nvPr/>
          </p:nvPicPr>
          <p:blipFill>
            <a:blip r:embed="rId3"/>
            <a:srcRect b="46797"/>
            <a:stretch/>
          </p:blipFill>
          <p:spPr>
            <a:xfrm>
              <a:off x="1991279" y="3645549"/>
              <a:ext cx="8023577" cy="3136252"/>
            </a:xfrm>
            <a:prstGeom prst="rect">
              <a:avLst/>
            </a:prstGeom>
          </p:spPr>
        </p:pic>
        <p:sp>
          <p:nvSpPr>
            <p:cNvPr id="8" name="矩形: 圓角 7">
              <a:extLst>
                <a:ext uri="{FF2B5EF4-FFF2-40B4-BE49-F238E27FC236}">
                  <a16:creationId xmlns:a16="http://schemas.microsoft.com/office/drawing/2014/main" id="{EBA3EC41-02D3-7E9E-C6D1-F9F460593679}"/>
                </a:ext>
              </a:extLst>
            </p:cNvPr>
            <p:cNvSpPr/>
            <p:nvPr/>
          </p:nvSpPr>
          <p:spPr>
            <a:xfrm>
              <a:off x="685800" y="2841171"/>
              <a:ext cx="3102429" cy="413658"/>
            </a:xfrm>
            <a:prstGeom prst="roundRect">
              <a:avLst/>
            </a:prstGeom>
            <a:noFill/>
            <a:ln w="38100">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矩形: 圓角 10">
              <a:extLst>
                <a:ext uri="{FF2B5EF4-FFF2-40B4-BE49-F238E27FC236}">
                  <a16:creationId xmlns:a16="http://schemas.microsoft.com/office/drawing/2014/main" id="{610E6F24-D1DF-87A5-29A3-EAFEAFE6B208}"/>
                </a:ext>
              </a:extLst>
            </p:cNvPr>
            <p:cNvSpPr/>
            <p:nvPr/>
          </p:nvSpPr>
          <p:spPr>
            <a:xfrm>
              <a:off x="5129087" y="5610652"/>
              <a:ext cx="4417684" cy="703062"/>
            </a:xfrm>
            <a:prstGeom prst="roundRect">
              <a:avLst/>
            </a:prstGeom>
            <a:noFill/>
            <a:ln w="38100">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語音泡泡: 圓角矩形 11">
              <a:extLst>
                <a:ext uri="{FF2B5EF4-FFF2-40B4-BE49-F238E27FC236}">
                  <a16:creationId xmlns:a16="http://schemas.microsoft.com/office/drawing/2014/main" id="{B263EE3E-EF03-551F-A83A-6F8E145FBE7E}"/>
                </a:ext>
              </a:extLst>
            </p:cNvPr>
            <p:cNvSpPr/>
            <p:nvPr/>
          </p:nvSpPr>
          <p:spPr>
            <a:xfrm>
              <a:off x="6155768" y="3330891"/>
              <a:ext cx="4486831" cy="810643"/>
            </a:xfrm>
            <a:prstGeom prst="wedgeRoundRectCallout">
              <a:avLst>
                <a:gd name="adj1" fmla="val -77759"/>
                <a:gd name="adj2" fmla="val -44331"/>
                <a:gd name="adj3" fmla="val 16667"/>
              </a:avLst>
            </a:prstGeom>
            <a:ln>
              <a:no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r>
                <a:rPr lang="en-US" altLang="zh-TW" sz="1800" dirty="0"/>
                <a:t>Try to also make change in master branch and commit the change </a:t>
              </a:r>
              <a:endParaRPr lang="zh-TW" altLang="en-US" sz="1800" dirty="0"/>
            </a:p>
          </p:txBody>
        </p:sp>
        <p:sp>
          <p:nvSpPr>
            <p:cNvPr id="13" name="等腰三角形 12">
              <a:extLst>
                <a:ext uri="{FF2B5EF4-FFF2-40B4-BE49-F238E27FC236}">
                  <a16:creationId xmlns:a16="http://schemas.microsoft.com/office/drawing/2014/main" id="{EEE63E02-A80B-769F-1451-A82CC74B1058}"/>
                </a:ext>
              </a:extLst>
            </p:cNvPr>
            <p:cNvSpPr/>
            <p:nvPr/>
          </p:nvSpPr>
          <p:spPr>
            <a:xfrm rot="11656853">
              <a:off x="8850592" y="4027714"/>
              <a:ext cx="336951" cy="1328057"/>
            </a:xfrm>
            <a:prstGeom prst="triangle">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Tree>
    <p:extLst>
      <p:ext uri="{BB962C8B-B14F-4D97-AF65-F5344CB8AC3E}">
        <p14:creationId xmlns:p14="http://schemas.microsoft.com/office/powerpoint/2010/main" val="96628442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EBC08C87-E193-E6F4-F545-2A931DF74654}"/>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59</a:t>
            </a:fld>
            <a:endParaRPr lang="en-US"/>
          </a:p>
        </p:txBody>
      </p:sp>
      <p:pic>
        <p:nvPicPr>
          <p:cNvPr id="10" name="圖片 9" descr="一張含有 文字, 螢幕擷取畫面, 軟體, 字型 的圖片&#10;&#10;AI 產生的內容可能不正確。">
            <a:extLst>
              <a:ext uri="{FF2B5EF4-FFF2-40B4-BE49-F238E27FC236}">
                <a16:creationId xmlns:a16="http://schemas.microsoft.com/office/drawing/2014/main" id="{8D64CECB-61EB-D199-D05F-EEC2D89025A1}"/>
              </a:ext>
            </a:extLst>
          </p:cNvPr>
          <p:cNvPicPr>
            <a:picLocks noChangeAspect="1"/>
          </p:cNvPicPr>
          <p:nvPr/>
        </p:nvPicPr>
        <p:blipFill>
          <a:blip r:embed="rId2"/>
          <a:srcRect l="622" t="3623"/>
          <a:stretch/>
        </p:blipFill>
        <p:spPr>
          <a:xfrm>
            <a:off x="866373" y="2538556"/>
            <a:ext cx="11272054" cy="4366539"/>
          </a:xfrm>
          <a:prstGeom prst="rect">
            <a:avLst/>
          </a:prstGeom>
        </p:spPr>
      </p:pic>
      <p:sp>
        <p:nvSpPr>
          <p:cNvPr id="11" name="矩形: 圓角 10">
            <a:extLst>
              <a:ext uri="{FF2B5EF4-FFF2-40B4-BE49-F238E27FC236}">
                <a16:creationId xmlns:a16="http://schemas.microsoft.com/office/drawing/2014/main" id="{8E8A0D9D-9717-C503-09B7-6FE8032943E8}"/>
              </a:ext>
            </a:extLst>
          </p:cNvPr>
          <p:cNvSpPr/>
          <p:nvPr/>
        </p:nvSpPr>
        <p:spPr>
          <a:xfrm>
            <a:off x="866372" y="3189515"/>
            <a:ext cx="8669514" cy="914400"/>
          </a:xfrm>
          <a:prstGeom prst="roundRect">
            <a:avLst/>
          </a:prstGeom>
          <a:noFill/>
          <a:ln w="38100">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矩形: 圓角 11">
            <a:extLst>
              <a:ext uri="{FF2B5EF4-FFF2-40B4-BE49-F238E27FC236}">
                <a16:creationId xmlns:a16="http://schemas.microsoft.com/office/drawing/2014/main" id="{3629EE02-13DC-CCD3-C8A4-2A1236D1F07A}"/>
              </a:ext>
            </a:extLst>
          </p:cNvPr>
          <p:cNvSpPr/>
          <p:nvPr/>
        </p:nvSpPr>
        <p:spPr>
          <a:xfrm>
            <a:off x="866372" y="4363502"/>
            <a:ext cx="9660114" cy="1286184"/>
          </a:xfrm>
          <a:prstGeom prst="roundRect">
            <a:avLst/>
          </a:prstGeom>
          <a:noFill/>
          <a:ln w="38100">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語音泡泡: 圓角矩形 12">
            <a:extLst>
              <a:ext uri="{FF2B5EF4-FFF2-40B4-BE49-F238E27FC236}">
                <a16:creationId xmlns:a16="http://schemas.microsoft.com/office/drawing/2014/main" id="{7066F70D-8C21-3BB3-6510-9BF3069ABBCA}"/>
              </a:ext>
            </a:extLst>
          </p:cNvPr>
          <p:cNvSpPr/>
          <p:nvPr/>
        </p:nvSpPr>
        <p:spPr>
          <a:xfrm>
            <a:off x="6311798" y="7187823"/>
            <a:ext cx="4682774" cy="1542218"/>
          </a:xfrm>
          <a:prstGeom prst="wedgeRoundRectCallout">
            <a:avLst>
              <a:gd name="adj1" fmla="val 2668"/>
              <a:gd name="adj2" fmla="val -123179"/>
              <a:gd name="adj3" fmla="val 16667"/>
            </a:avLst>
          </a:prstGeom>
          <a:ln>
            <a:no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r>
              <a:rPr lang="en-US" altLang="zh-TW" sz="2000" dirty="0"/>
              <a:t>As observed in the log, a commit in one branch will not affect another branch.</a:t>
            </a:r>
            <a:endParaRPr lang="zh-TW" altLang="en-US" sz="2000" dirty="0"/>
          </a:p>
        </p:txBody>
      </p:sp>
    </p:spTree>
    <p:extLst>
      <p:ext uri="{BB962C8B-B14F-4D97-AF65-F5344CB8AC3E}">
        <p14:creationId xmlns:p14="http://schemas.microsoft.com/office/powerpoint/2010/main" val="41182235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8"/>
          <p:cNvSpPr txBox="1">
            <a:spLocks noGrp="1"/>
          </p:cNvSpPr>
          <p:nvPr>
            <p:ph type="title"/>
          </p:nvPr>
        </p:nvSpPr>
        <p:spPr>
          <a:xfrm>
            <a:off x="952500" y="444500"/>
            <a:ext cx="11099800" cy="2159000"/>
          </a:xfrm>
          <a:prstGeom prst="rect">
            <a:avLst/>
          </a:prstGeom>
          <a:noFill/>
          <a:ln>
            <a:noFill/>
          </a:ln>
        </p:spPr>
        <p:txBody>
          <a:bodyPr spcFirstLastPara="1" wrap="square" lIns="50800" tIns="50800" rIns="50800" bIns="50800" anchor="ctr" anchorCtr="0">
            <a:normAutofit/>
          </a:bodyPr>
          <a:lstStyle/>
          <a:p>
            <a:pPr marL="0" lvl="0" indent="0" algn="ctr" rtl="0">
              <a:lnSpc>
                <a:spcPct val="100000"/>
              </a:lnSpc>
              <a:spcBef>
                <a:spcPts val="0"/>
              </a:spcBef>
              <a:spcAft>
                <a:spcPts val="0"/>
              </a:spcAft>
              <a:buClr>
                <a:srgbClr val="000000"/>
              </a:buClr>
              <a:buSzPts val="8000"/>
              <a:buFont typeface="Helvetica Neue"/>
              <a:buNone/>
            </a:pPr>
            <a:r>
              <a:rPr lang="en-US" sz="8000" b="0" i="0" u="none" strike="noStrike" cap="none">
                <a:solidFill>
                  <a:srgbClr val="000000"/>
                </a:solidFill>
                <a:latin typeface="Helvetica Neue"/>
                <a:ea typeface="Helvetica Neue"/>
                <a:cs typeface="Helvetica Neue"/>
                <a:sym typeface="Helvetica Neue"/>
              </a:rPr>
              <a:t>If I have Question?</a:t>
            </a:r>
            <a:endParaRPr/>
          </a:p>
        </p:txBody>
      </p:sp>
      <p:sp>
        <p:nvSpPr>
          <p:cNvPr id="92" name="Google Shape;92;p8"/>
          <p:cNvSpPr txBox="1">
            <a:spLocks noGrp="1"/>
          </p:cNvSpPr>
          <p:nvPr>
            <p:ph type="body" idx="1"/>
          </p:nvPr>
        </p:nvSpPr>
        <p:spPr>
          <a:xfrm>
            <a:off x="952500" y="2603500"/>
            <a:ext cx="11099800" cy="6286500"/>
          </a:xfrm>
          <a:prstGeom prst="rect">
            <a:avLst/>
          </a:prstGeom>
          <a:noFill/>
          <a:ln>
            <a:noFill/>
          </a:ln>
        </p:spPr>
        <p:txBody>
          <a:bodyPr spcFirstLastPara="1" wrap="square" lIns="50800" tIns="50800" rIns="50800" bIns="50800" anchor="t" anchorCtr="0">
            <a:normAutofit/>
          </a:bodyPr>
          <a:lstStyle/>
          <a:p>
            <a:pPr marL="444500" lvl="0" indent="-444500" algn="l" rtl="0">
              <a:lnSpc>
                <a:spcPct val="100000"/>
              </a:lnSpc>
              <a:spcBef>
                <a:spcPts val="0"/>
              </a:spcBef>
              <a:spcAft>
                <a:spcPts val="0"/>
              </a:spcAft>
              <a:buClr>
                <a:srgbClr val="000000"/>
              </a:buClr>
              <a:buSzPts val="2700"/>
              <a:buFont typeface="Helvetica Neue"/>
              <a:buChar char="•"/>
            </a:pPr>
            <a:r>
              <a:rPr lang="en-US" sz="3600" b="0" i="0" u="none" strike="noStrike" cap="none" dirty="0">
                <a:solidFill>
                  <a:srgbClr val="000000"/>
                </a:solidFill>
                <a:latin typeface="Helvetica Neue"/>
                <a:ea typeface="Helvetica Neue"/>
                <a:cs typeface="Helvetica Neue"/>
                <a:sym typeface="Helvetica Neue"/>
              </a:rPr>
              <a:t>Always </a:t>
            </a:r>
            <a:r>
              <a:rPr lang="en-US" sz="3600" b="0" i="0" u="none" strike="noStrike" cap="none" dirty="0">
                <a:solidFill>
                  <a:srgbClr val="FF0000"/>
                </a:solidFill>
                <a:latin typeface="Helvetica Neue"/>
                <a:ea typeface="Helvetica Neue"/>
                <a:cs typeface="Helvetica Neue"/>
                <a:sym typeface="Helvetica Neue"/>
              </a:rPr>
              <a:t>Google or ask </a:t>
            </a:r>
            <a:r>
              <a:rPr lang="en-US" dirty="0" err="1">
                <a:solidFill>
                  <a:srgbClr val="FF0000"/>
                </a:solidFill>
              </a:rPr>
              <a:t>C</a:t>
            </a:r>
            <a:r>
              <a:rPr lang="en-US" sz="3600" b="0" i="0" u="none" strike="noStrike" cap="none" dirty="0" err="1">
                <a:solidFill>
                  <a:srgbClr val="FF0000"/>
                </a:solidFill>
                <a:latin typeface="Helvetica Neue"/>
                <a:ea typeface="Helvetica Neue"/>
                <a:cs typeface="Helvetica Neue"/>
                <a:sym typeface="Helvetica Neue"/>
              </a:rPr>
              <a:t>hatgpt</a:t>
            </a:r>
            <a:r>
              <a:rPr lang="en-US" sz="3600" b="0" i="0" u="none" strike="noStrike" cap="none" dirty="0">
                <a:solidFill>
                  <a:srgbClr val="FF0000"/>
                </a:solidFill>
                <a:latin typeface="Helvetica Neue"/>
                <a:ea typeface="Helvetica Neue"/>
                <a:cs typeface="Helvetica Neue"/>
                <a:sym typeface="Helvetica Neue"/>
              </a:rPr>
              <a:t> first</a:t>
            </a:r>
            <a:r>
              <a:rPr lang="en-US" sz="3600" b="0" i="0" u="none" strike="noStrike" cap="none" dirty="0">
                <a:solidFill>
                  <a:srgbClr val="000000"/>
                </a:solidFill>
                <a:latin typeface="Helvetica Neue"/>
                <a:ea typeface="Helvetica Neue"/>
                <a:cs typeface="Helvetica Neue"/>
                <a:sym typeface="Helvetica Neue"/>
              </a:rPr>
              <a:t>! </a:t>
            </a:r>
            <a:endParaRPr dirty="0"/>
          </a:p>
          <a:p>
            <a:pPr marL="889000" lvl="1" indent="-444500" algn="l" rtl="0">
              <a:lnSpc>
                <a:spcPct val="100000"/>
              </a:lnSpc>
              <a:spcBef>
                <a:spcPts val="4200"/>
              </a:spcBef>
              <a:spcAft>
                <a:spcPts val="0"/>
              </a:spcAft>
              <a:buClr>
                <a:srgbClr val="000000"/>
              </a:buClr>
              <a:buSzPts val="2700"/>
              <a:buFont typeface="Helvetica Neue"/>
              <a:buChar char="•"/>
            </a:pPr>
            <a:r>
              <a:rPr lang="en-US" sz="3600" b="0" i="0" u="none" strike="noStrike" cap="none" dirty="0">
                <a:solidFill>
                  <a:srgbClr val="000000"/>
                </a:solidFill>
                <a:latin typeface="Helvetica Neue"/>
                <a:ea typeface="Helvetica Neue"/>
                <a:cs typeface="Helvetica Neue"/>
                <a:sym typeface="Helvetica Neue"/>
              </a:rPr>
              <a:t>Learn how to google and </a:t>
            </a:r>
            <a:r>
              <a:rPr lang="en-US" dirty="0"/>
              <a:t>generative AI </a:t>
            </a:r>
            <a:r>
              <a:rPr lang="en-US" sz="3600" b="0" i="0" u="none" strike="noStrike" cap="none" dirty="0">
                <a:solidFill>
                  <a:srgbClr val="000000"/>
                </a:solidFill>
                <a:latin typeface="Helvetica Neue"/>
                <a:ea typeface="Helvetica Neue"/>
                <a:cs typeface="Helvetica Neue"/>
                <a:sym typeface="Helvetica Neue"/>
              </a:rPr>
              <a:t>is important.</a:t>
            </a:r>
            <a:endParaRPr dirty="0"/>
          </a:p>
          <a:p>
            <a:pPr marL="444500" lvl="0" indent="-444500" algn="l" rtl="0">
              <a:lnSpc>
                <a:spcPct val="100000"/>
              </a:lnSpc>
              <a:spcBef>
                <a:spcPts val="4200"/>
              </a:spcBef>
              <a:spcAft>
                <a:spcPts val="0"/>
              </a:spcAft>
              <a:buClr>
                <a:srgbClr val="000000"/>
              </a:buClr>
              <a:buSzPts val="2700"/>
              <a:buFont typeface="Helvetica Neue"/>
              <a:buChar char="•"/>
            </a:pPr>
            <a:r>
              <a:rPr lang="en-US" sz="3600" b="0" i="0" u="none" strike="noStrike" cap="none" dirty="0">
                <a:solidFill>
                  <a:srgbClr val="000000"/>
                </a:solidFill>
                <a:latin typeface="Helvetica Neue"/>
                <a:ea typeface="Helvetica Neue"/>
                <a:cs typeface="Helvetica Neue"/>
                <a:sym typeface="Helvetica Neue"/>
              </a:rPr>
              <a:t>If you try your best but still can’t catch it.</a:t>
            </a:r>
            <a:endParaRPr dirty="0"/>
          </a:p>
          <a:p>
            <a:pPr marL="889000" lvl="1" indent="-444500" algn="l" rtl="0">
              <a:lnSpc>
                <a:spcPct val="100000"/>
              </a:lnSpc>
              <a:spcBef>
                <a:spcPts val="4200"/>
              </a:spcBef>
              <a:spcAft>
                <a:spcPts val="0"/>
              </a:spcAft>
              <a:buClr>
                <a:srgbClr val="000000"/>
              </a:buClr>
              <a:buSzPts val="2700"/>
              <a:buFont typeface="Helvetica Neue"/>
              <a:buChar char="•"/>
            </a:pPr>
            <a:r>
              <a:rPr lang="en-US" sz="3600" b="0" i="0" u="none" strike="noStrike" cap="none" dirty="0">
                <a:solidFill>
                  <a:srgbClr val="000000"/>
                </a:solidFill>
                <a:latin typeface="Helvetica Neue"/>
                <a:ea typeface="Helvetica Neue"/>
                <a:cs typeface="Helvetica Neue"/>
                <a:sym typeface="Helvetica Neue"/>
              </a:rPr>
              <a:t>Feel free to ask us on </a:t>
            </a:r>
            <a:r>
              <a:rPr lang="en-US" dirty="0" err="1"/>
              <a:t>eeclass</a:t>
            </a:r>
            <a:r>
              <a:rPr lang="en-US" sz="3600" b="0" i="0" u="none" strike="noStrike" cap="none" dirty="0">
                <a:solidFill>
                  <a:srgbClr val="000000"/>
                </a:solidFill>
                <a:latin typeface="Helvetica Neue"/>
                <a:ea typeface="Helvetica Neue"/>
                <a:cs typeface="Helvetica Neue"/>
                <a:sym typeface="Helvetica Neue"/>
              </a:rPr>
              <a:t> or office hour.</a:t>
            </a:r>
            <a:endParaRPr dirty="0"/>
          </a:p>
        </p:txBody>
      </p:sp>
      <p:pic>
        <p:nvPicPr>
          <p:cNvPr id="93" name="Google Shape;93;p8" descr="圖片 5"/>
          <p:cNvPicPr preferRelativeResize="0"/>
          <p:nvPr/>
        </p:nvPicPr>
        <p:blipFill rotWithShape="1">
          <a:blip r:embed="rId3">
            <a:alphaModFix/>
          </a:blip>
          <a:srcRect/>
          <a:stretch/>
        </p:blipFill>
        <p:spPr>
          <a:xfrm>
            <a:off x="7840132" y="5793316"/>
            <a:ext cx="5875868" cy="4406901"/>
          </a:xfrm>
          <a:prstGeom prst="rect">
            <a:avLst/>
          </a:prstGeom>
          <a:noFill/>
          <a:ln>
            <a:noFill/>
          </a:ln>
        </p:spPr>
      </p:pic>
      <p:sp>
        <p:nvSpPr>
          <p:cNvPr id="94" name="Google Shape;94;p8"/>
          <p:cNvSpPr txBox="1">
            <a:spLocks noGrp="1"/>
          </p:cNvSpPr>
          <p:nvPr>
            <p:ph type="sldNum" idx="12"/>
          </p:nvPr>
        </p:nvSpPr>
        <p:spPr>
          <a:xfrm>
            <a:off x="6311798" y="9251950"/>
            <a:ext cx="368504" cy="381000"/>
          </a:xfrm>
          <a:prstGeom prst="rect">
            <a:avLst/>
          </a:prstGeom>
          <a:noFill/>
          <a:ln>
            <a:noFill/>
          </a:ln>
        </p:spPr>
        <p:txBody>
          <a:bodyPr spcFirstLastPara="1" wrap="square" lIns="50800" tIns="50800" rIns="50800" bIns="50800" anchor="t" anchorCtr="0">
            <a:spAutoFit/>
          </a:bodyPr>
          <a:lstStyle/>
          <a:p>
            <a:pPr marL="0" lvl="0" indent="0" algn="ctr" rtl="0">
              <a:lnSpc>
                <a:spcPct val="100000"/>
              </a:lnSpc>
              <a:spcBef>
                <a:spcPts val="0"/>
              </a:spcBef>
              <a:spcAft>
                <a:spcPts val="0"/>
              </a:spcAft>
              <a:buClr>
                <a:srgbClr val="000000"/>
              </a:buClr>
              <a:buSzPts val="1800"/>
              <a:buFont typeface="Helvetica Neue Light"/>
              <a:buNone/>
            </a:pPr>
            <a:fld id="{00000000-1234-1234-1234-123412341234}" type="slidenum">
              <a:rPr lang="en-US"/>
              <a:t>6</a:t>
            </a:fld>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9485841F-54EC-765D-1ECD-F14F89786DEE}"/>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60</a:t>
            </a:fld>
            <a:endParaRPr lang="en-US"/>
          </a:p>
        </p:txBody>
      </p:sp>
      <p:grpSp>
        <p:nvGrpSpPr>
          <p:cNvPr id="15" name="群組 14">
            <a:extLst>
              <a:ext uri="{FF2B5EF4-FFF2-40B4-BE49-F238E27FC236}">
                <a16:creationId xmlns:a16="http://schemas.microsoft.com/office/drawing/2014/main" id="{F544A06F-D016-2230-F8AD-31A79E12A1B3}"/>
              </a:ext>
            </a:extLst>
          </p:cNvPr>
          <p:cNvGrpSpPr/>
          <p:nvPr/>
        </p:nvGrpSpPr>
        <p:grpSpPr>
          <a:xfrm>
            <a:off x="444441" y="615260"/>
            <a:ext cx="12471722" cy="5906026"/>
            <a:chOff x="387544" y="1748814"/>
            <a:chExt cx="12471722" cy="5906026"/>
          </a:xfrm>
        </p:grpSpPr>
        <p:grpSp>
          <p:nvGrpSpPr>
            <p:cNvPr id="12" name="群組 11">
              <a:extLst>
                <a:ext uri="{FF2B5EF4-FFF2-40B4-BE49-F238E27FC236}">
                  <a16:creationId xmlns:a16="http://schemas.microsoft.com/office/drawing/2014/main" id="{5472183F-196C-2AB4-BF16-E4B8C03E66A1}"/>
                </a:ext>
              </a:extLst>
            </p:cNvPr>
            <p:cNvGrpSpPr/>
            <p:nvPr/>
          </p:nvGrpSpPr>
          <p:grpSpPr>
            <a:xfrm>
              <a:off x="387544" y="1748814"/>
              <a:ext cx="10044719" cy="5906026"/>
              <a:chOff x="601728" y="3536424"/>
              <a:chExt cx="10044719" cy="5906026"/>
            </a:xfrm>
          </p:grpSpPr>
          <p:pic>
            <p:nvPicPr>
              <p:cNvPr id="4" name="圖片 3" descr="一張含有 文字, 電子產品, 螢幕擷取畫面, 軟體 的圖片&#10;&#10;AI 產生的內容可能不正確。">
                <a:extLst>
                  <a:ext uri="{FF2B5EF4-FFF2-40B4-BE49-F238E27FC236}">
                    <a16:creationId xmlns:a16="http://schemas.microsoft.com/office/drawing/2014/main" id="{2CCF4450-3C94-E64B-8768-1763138825B7}"/>
                  </a:ext>
                </a:extLst>
              </p:cNvPr>
              <p:cNvPicPr>
                <a:picLocks noChangeAspect="1"/>
              </p:cNvPicPr>
              <p:nvPr/>
            </p:nvPicPr>
            <p:blipFill>
              <a:blip r:embed="rId2"/>
              <a:stretch>
                <a:fillRect/>
              </a:stretch>
            </p:blipFill>
            <p:spPr>
              <a:xfrm>
                <a:off x="601728" y="3536424"/>
                <a:ext cx="10044719" cy="5906026"/>
              </a:xfrm>
              <a:prstGeom prst="rect">
                <a:avLst/>
              </a:prstGeom>
            </p:spPr>
          </p:pic>
          <p:sp>
            <p:nvSpPr>
              <p:cNvPr id="7" name="矩形: 圓角 6">
                <a:extLst>
                  <a:ext uri="{FF2B5EF4-FFF2-40B4-BE49-F238E27FC236}">
                    <a16:creationId xmlns:a16="http://schemas.microsoft.com/office/drawing/2014/main" id="{7C4BB50E-A733-CF3C-8C1E-EC2AF06E8718}"/>
                  </a:ext>
                </a:extLst>
              </p:cNvPr>
              <p:cNvSpPr/>
              <p:nvPr/>
            </p:nvSpPr>
            <p:spPr>
              <a:xfrm>
                <a:off x="5155766" y="4550161"/>
                <a:ext cx="2875005" cy="370702"/>
              </a:xfrm>
              <a:prstGeom prst="roundRect">
                <a:avLst/>
              </a:prstGeom>
              <a:noFill/>
              <a:ln w="38100">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矩形: 圓角 7">
                <a:extLst>
                  <a:ext uri="{FF2B5EF4-FFF2-40B4-BE49-F238E27FC236}">
                    <a16:creationId xmlns:a16="http://schemas.microsoft.com/office/drawing/2014/main" id="{B758409F-E68F-029B-32E1-4CD4444B86B0}"/>
                  </a:ext>
                </a:extLst>
              </p:cNvPr>
              <p:cNvSpPr/>
              <p:nvPr/>
            </p:nvSpPr>
            <p:spPr>
              <a:xfrm>
                <a:off x="5280454" y="5348943"/>
                <a:ext cx="3443416" cy="370702"/>
              </a:xfrm>
              <a:prstGeom prst="roundRect">
                <a:avLst/>
              </a:prstGeom>
              <a:noFill/>
              <a:ln w="38100">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0" name="直線接點 9">
                <a:extLst>
                  <a:ext uri="{FF2B5EF4-FFF2-40B4-BE49-F238E27FC236}">
                    <a16:creationId xmlns:a16="http://schemas.microsoft.com/office/drawing/2014/main" id="{78C1657B-E94D-21F4-9979-4300EDB7D765}"/>
                  </a:ext>
                </a:extLst>
              </p:cNvPr>
              <p:cNvCxnSpPr/>
              <p:nvPr/>
            </p:nvCxnSpPr>
            <p:spPr>
              <a:xfrm>
                <a:off x="3575221" y="6244283"/>
                <a:ext cx="3649362" cy="0"/>
              </a:xfrm>
              <a:prstGeom prst="line">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grpSp>
        <p:sp>
          <p:nvSpPr>
            <p:cNvPr id="11" name="語音泡泡: 圓角矩形 10">
              <a:extLst>
                <a:ext uri="{FF2B5EF4-FFF2-40B4-BE49-F238E27FC236}">
                  <a16:creationId xmlns:a16="http://schemas.microsoft.com/office/drawing/2014/main" id="{9E5CAFA9-4FD3-9295-6D37-FCB298CC73BE}"/>
                </a:ext>
              </a:extLst>
            </p:cNvPr>
            <p:cNvSpPr/>
            <p:nvPr/>
          </p:nvSpPr>
          <p:spPr>
            <a:xfrm>
              <a:off x="7816587" y="1832591"/>
              <a:ext cx="4486831" cy="810643"/>
            </a:xfrm>
            <a:prstGeom prst="wedgeRoundRectCallout">
              <a:avLst>
                <a:gd name="adj1" fmla="val -45046"/>
                <a:gd name="adj2" fmla="val 93329"/>
                <a:gd name="adj3" fmla="val 16667"/>
              </a:avLst>
            </a:prstGeom>
            <a:ln>
              <a:no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r>
                <a:rPr lang="en-US" altLang="zh-TW" sz="1800" dirty="0"/>
                <a:t>Ensure to move back to master branch (or any target branch you want to merge with)</a:t>
              </a:r>
              <a:endParaRPr lang="zh-TW" altLang="en-US" sz="1800" dirty="0"/>
            </a:p>
          </p:txBody>
        </p:sp>
        <p:sp>
          <p:nvSpPr>
            <p:cNvPr id="13" name="語音泡泡: 圓角矩形 12">
              <a:extLst>
                <a:ext uri="{FF2B5EF4-FFF2-40B4-BE49-F238E27FC236}">
                  <a16:creationId xmlns:a16="http://schemas.microsoft.com/office/drawing/2014/main" id="{02BA1612-1E68-49AC-2386-3FBBED6D1AD1}"/>
                </a:ext>
              </a:extLst>
            </p:cNvPr>
            <p:cNvSpPr/>
            <p:nvPr/>
          </p:nvSpPr>
          <p:spPr>
            <a:xfrm>
              <a:off x="9124426" y="3427300"/>
              <a:ext cx="3734840" cy="810643"/>
            </a:xfrm>
            <a:prstGeom prst="wedgeRoundRectCallout">
              <a:avLst>
                <a:gd name="adj1" fmla="val -61019"/>
                <a:gd name="adj2" fmla="val -21503"/>
                <a:gd name="adj3" fmla="val 16667"/>
              </a:avLst>
            </a:prstGeom>
            <a:ln>
              <a:no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r>
                <a:rPr lang="en-US" altLang="zh-TW" sz="1800" dirty="0"/>
                <a:t>Use the “git merge [branch name]” to merge the branch</a:t>
              </a:r>
              <a:endParaRPr lang="zh-TW" altLang="en-US" sz="1800" dirty="0"/>
            </a:p>
          </p:txBody>
        </p:sp>
        <p:sp>
          <p:nvSpPr>
            <p:cNvPr id="14" name="語音泡泡: 圓角矩形 13">
              <a:extLst>
                <a:ext uri="{FF2B5EF4-FFF2-40B4-BE49-F238E27FC236}">
                  <a16:creationId xmlns:a16="http://schemas.microsoft.com/office/drawing/2014/main" id="{728F3453-890A-F17A-0C04-2A8A33E8516F}"/>
                </a:ext>
              </a:extLst>
            </p:cNvPr>
            <p:cNvSpPr/>
            <p:nvPr/>
          </p:nvSpPr>
          <p:spPr>
            <a:xfrm>
              <a:off x="7010399" y="5125796"/>
              <a:ext cx="4486830" cy="810643"/>
            </a:xfrm>
            <a:prstGeom prst="wedgeRoundRectCallout">
              <a:avLst>
                <a:gd name="adj1" fmla="val -42050"/>
                <a:gd name="adj2" fmla="val -133286"/>
                <a:gd name="adj3" fmla="val 16667"/>
              </a:avLst>
            </a:prstGeom>
            <a:ln>
              <a:no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r>
                <a:rPr lang="en-US" altLang="zh-TW" sz="1800" dirty="0"/>
                <a:t>Note that there is a merge conflict</a:t>
              </a:r>
              <a:endParaRPr lang="zh-TW" altLang="en-US" sz="1800" dirty="0"/>
            </a:p>
          </p:txBody>
        </p:sp>
      </p:grpSp>
      <p:pic>
        <p:nvPicPr>
          <p:cNvPr id="17" name="圖片 16" descr="一張含有 文字, 螢幕擷取畫面, 陳列, 軟體 的圖片&#10;&#10;AI 產生的內容可能不正確。">
            <a:extLst>
              <a:ext uri="{FF2B5EF4-FFF2-40B4-BE49-F238E27FC236}">
                <a16:creationId xmlns:a16="http://schemas.microsoft.com/office/drawing/2014/main" id="{715F7D91-2B46-65D7-29EF-04224A90A91C}"/>
              </a:ext>
            </a:extLst>
          </p:cNvPr>
          <p:cNvPicPr>
            <a:picLocks noChangeAspect="1"/>
          </p:cNvPicPr>
          <p:nvPr/>
        </p:nvPicPr>
        <p:blipFill>
          <a:blip r:embed="rId3"/>
          <a:srcRect l="-642" t="392" r="642" b="41787"/>
          <a:stretch/>
        </p:blipFill>
        <p:spPr>
          <a:xfrm>
            <a:off x="1065079" y="5073509"/>
            <a:ext cx="7605976" cy="4004587"/>
          </a:xfrm>
          <a:prstGeom prst="rect">
            <a:avLst/>
          </a:prstGeom>
        </p:spPr>
      </p:pic>
      <p:sp>
        <p:nvSpPr>
          <p:cNvPr id="18" name="語音泡泡: 圓角矩形 17">
            <a:extLst>
              <a:ext uri="{FF2B5EF4-FFF2-40B4-BE49-F238E27FC236}">
                <a16:creationId xmlns:a16="http://schemas.microsoft.com/office/drawing/2014/main" id="{9E4A5FDF-98E3-BC48-2B35-C24EE86665A6}"/>
              </a:ext>
            </a:extLst>
          </p:cNvPr>
          <p:cNvSpPr/>
          <p:nvPr/>
        </p:nvSpPr>
        <p:spPr>
          <a:xfrm>
            <a:off x="6680302" y="5271859"/>
            <a:ext cx="6014206" cy="3980091"/>
          </a:xfrm>
          <a:prstGeom prst="wedgeRoundRectCallout">
            <a:avLst>
              <a:gd name="adj1" fmla="val -65723"/>
              <a:gd name="adj2" fmla="val 14507"/>
              <a:gd name="adj3" fmla="val 16667"/>
            </a:avLst>
          </a:prstGeom>
          <a:ln>
            <a:no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r>
              <a:rPr lang="en-US" altLang="zh-TW" sz="1800" dirty="0"/>
              <a:t>Reopen the file.txt file then you found that there is merge conflict mark </a:t>
            </a:r>
          </a:p>
          <a:p>
            <a:r>
              <a:rPr lang="en-US" altLang="zh-TW" sz="1800" b="1" dirty="0"/>
              <a:t>&lt;&lt;&lt;&lt;&lt;&lt;&lt;&lt;</a:t>
            </a:r>
            <a:r>
              <a:rPr lang="zh-TW" altLang="en-US" sz="1800" b="1" dirty="0"/>
              <a:t> </a:t>
            </a:r>
            <a:r>
              <a:rPr lang="en-US" altLang="zh-TW" sz="1800" b="1" dirty="0"/>
              <a:t>HEAD:</a:t>
            </a:r>
          </a:p>
          <a:p>
            <a:r>
              <a:rPr lang="en-US" altLang="zh-TW" sz="1800" dirty="0"/>
              <a:t>Show the change from your target branch.</a:t>
            </a:r>
          </a:p>
          <a:p>
            <a:endParaRPr lang="en-US" altLang="zh-TW" sz="1800" dirty="0"/>
          </a:p>
          <a:p>
            <a:r>
              <a:rPr lang="en-US" altLang="zh-TW" sz="1800" b="1" dirty="0"/>
              <a:t>======: </a:t>
            </a:r>
          </a:p>
          <a:p>
            <a:r>
              <a:rPr lang="en-US" altLang="zh-TW" sz="1800" dirty="0"/>
              <a:t>Separator between the conflicting change</a:t>
            </a:r>
          </a:p>
          <a:p>
            <a:endParaRPr lang="en-US" altLang="zh-TW" sz="1800" dirty="0"/>
          </a:p>
          <a:p>
            <a:r>
              <a:rPr lang="en-US" altLang="zh-TW" sz="1800" b="1" dirty="0"/>
              <a:t>&gt;&gt;&gt;&gt;&gt;&gt;&gt;&gt; feature-branch</a:t>
            </a:r>
          </a:p>
          <a:p>
            <a:r>
              <a:rPr lang="en-US" altLang="zh-TW" sz="1800" dirty="0"/>
              <a:t>The changes from the branch you are trying to marge with the target branch</a:t>
            </a:r>
          </a:p>
          <a:p>
            <a:endParaRPr lang="zh-TW" altLang="en-US" sz="1800" dirty="0"/>
          </a:p>
        </p:txBody>
      </p:sp>
      <p:sp>
        <p:nvSpPr>
          <p:cNvPr id="19" name="矩形: 圓角 18">
            <a:extLst>
              <a:ext uri="{FF2B5EF4-FFF2-40B4-BE49-F238E27FC236}">
                <a16:creationId xmlns:a16="http://schemas.microsoft.com/office/drawing/2014/main" id="{5C22B9BC-7807-1C01-C690-FBC2320852E4}"/>
              </a:ext>
            </a:extLst>
          </p:cNvPr>
          <p:cNvSpPr/>
          <p:nvPr/>
        </p:nvSpPr>
        <p:spPr>
          <a:xfrm>
            <a:off x="1212361" y="6521286"/>
            <a:ext cx="4076331" cy="1980163"/>
          </a:xfrm>
          <a:prstGeom prst="roundRect">
            <a:avLst/>
          </a:prstGeom>
          <a:noFill/>
          <a:ln w="38100">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06785746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descr="一張含有 文字, 螢幕擷取畫面, 軟體, 陳列 的圖片&#10;&#10;AI 產生的內容可能不正確。">
            <a:extLst>
              <a:ext uri="{FF2B5EF4-FFF2-40B4-BE49-F238E27FC236}">
                <a16:creationId xmlns:a16="http://schemas.microsoft.com/office/drawing/2014/main" id="{A428E0D3-83AF-7E46-F8B2-70E9F9082E38}"/>
              </a:ext>
            </a:extLst>
          </p:cNvPr>
          <p:cNvPicPr>
            <a:picLocks noChangeAspect="1"/>
          </p:cNvPicPr>
          <p:nvPr/>
        </p:nvPicPr>
        <p:blipFill>
          <a:blip r:embed="rId2"/>
          <a:stretch>
            <a:fillRect/>
          </a:stretch>
        </p:blipFill>
        <p:spPr>
          <a:xfrm>
            <a:off x="411892" y="516491"/>
            <a:ext cx="9545382" cy="7039957"/>
          </a:xfrm>
          <a:prstGeom prst="rect">
            <a:avLst/>
          </a:prstGeom>
        </p:spPr>
      </p:pic>
      <p:pic>
        <p:nvPicPr>
          <p:cNvPr id="11" name="圖片 10" descr="一張含有 文字, 電子產品, 螢幕擷取畫面, 字型 的圖片&#10;&#10;AI 產生的內容可能不正確。">
            <a:extLst>
              <a:ext uri="{FF2B5EF4-FFF2-40B4-BE49-F238E27FC236}">
                <a16:creationId xmlns:a16="http://schemas.microsoft.com/office/drawing/2014/main" id="{D25CEC58-9FD6-0576-EEE3-A049264C745B}"/>
              </a:ext>
            </a:extLst>
          </p:cNvPr>
          <p:cNvPicPr>
            <a:picLocks noChangeAspect="1"/>
          </p:cNvPicPr>
          <p:nvPr/>
        </p:nvPicPr>
        <p:blipFill>
          <a:blip r:embed="rId3"/>
          <a:stretch>
            <a:fillRect/>
          </a:stretch>
        </p:blipFill>
        <p:spPr>
          <a:xfrm>
            <a:off x="828018" y="4454726"/>
            <a:ext cx="9735082" cy="4547426"/>
          </a:xfrm>
          <a:prstGeom prst="rect">
            <a:avLst/>
          </a:prstGeom>
        </p:spPr>
      </p:pic>
      <p:sp>
        <p:nvSpPr>
          <p:cNvPr id="16" name="等腰三角形 15">
            <a:extLst>
              <a:ext uri="{FF2B5EF4-FFF2-40B4-BE49-F238E27FC236}">
                <a16:creationId xmlns:a16="http://schemas.microsoft.com/office/drawing/2014/main" id="{4DCE0AE0-AC94-76A6-E3FE-6420EF4B801B}"/>
              </a:ext>
            </a:extLst>
          </p:cNvPr>
          <p:cNvSpPr/>
          <p:nvPr/>
        </p:nvSpPr>
        <p:spPr>
          <a:xfrm rot="12309510">
            <a:off x="7546443" y="6222055"/>
            <a:ext cx="287857" cy="761247"/>
          </a:xfrm>
          <a:prstGeom prst="triangle">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語音泡泡: 圓角矩形 14">
            <a:extLst>
              <a:ext uri="{FF2B5EF4-FFF2-40B4-BE49-F238E27FC236}">
                <a16:creationId xmlns:a16="http://schemas.microsoft.com/office/drawing/2014/main" id="{793B3B5C-F032-CE2A-D6D0-6A6E3BDFBA49}"/>
              </a:ext>
            </a:extLst>
          </p:cNvPr>
          <p:cNvSpPr/>
          <p:nvPr/>
        </p:nvSpPr>
        <p:spPr>
          <a:xfrm>
            <a:off x="7105513" y="6010767"/>
            <a:ext cx="4486830" cy="631847"/>
          </a:xfrm>
          <a:prstGeom prst="wedgeRoundRectCallout">
            <a:avLst>
              <a:gd name="adj1" fmla="val -73077"/>
              <a:gd name="adj2" fmla="val 45803"/>
              <a:gd name="adj3" fmla="val 16667"/>
            </a:avLst>
          </a:prstGeom>
          <a:ln>
            <a:no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r>
              <a:rPr lang="en-US" altLang="zh-TW" sz="2000" dirty="0"/>
              <a:t>Add and commit again</a:t>
            </a:r>
            <a:endParaRPr lang="zh-TW" altLang="en-US" sz="2000" dirty="0"/>
          </a:p>
        </p:txBody>
      </p:sp>
      <p:sp>
        <p:nvSpPr>
          <p:cNvPr id="2" name="投影片編號版面配置區 1">
            <a:extLst>
              <a:ext uri="{FF2B5EF4-FFF2-40B4-BE49-F238E27FC236}">
                <a16:creationId xmlns:a16="http://schemas.microsoft.com/office/drawing/2014/main" id="{5307F5C1-229A-13B4-E14F-7613D262F791}"/>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61</a:t>
            </a:fld>
            <a:endParaRPr lang="en-US"/>
          </a:p>
        </p:txBody>
      </p:sp>
      <p:sp>
        <p:nvSpPr>
          <p:cNvPr id="5" name="語音泡泡: 圓角矩形 4">
            <a:extLst>
              <a:ext uri="{FF2B5EF4-FFF2-40B4-BE49-F238E27FC236}">
                <a16:creationId xmlns:a16="http://schemas.microsoft.com/office/drawing/2014/main" id="{F9EBC658-D271-AF5C-180A-6298B36EAD40}"/>
              </a:ext>
            </a:extLst>
          </p:cNvPr>
          <p:cNvSpPr/>
          <p:nvPr/>
        </p:nvSpPr>
        <p:spPr>
          <a:xfrm>
            <a:off x="8016772" y="1993303"/>
            <a:ext cx="4486830" cy="1749530"/>
          </a:xfrm>
          <a:prstGeom prst="wedgeRoundRectCallout">
            <a:avLst>
              <a:gd name="adj1" fmla="val -90703"/>
              <a:gd name="adj2" fmla="val 12372"/>
              <a:gd name="adj3" fmla="val 16667"/>
            </a:avLst>
          </a:prstGeom>
          <a:ln>
            <a:no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r>
              <a:rPr lang="en-US" altLang="zh-TW" sz="2000" dirty="0"/>
              <a:t>Decide which version to keep and edit the file to resolve a</a:t>
            </a:r>
            <a:r>
              <a:rPr lang="zh-TW" altLang="en-US" sz="2000" dirty="0"/>
              <a:t> </a:t>
            </a:r>
            <a:r>
              <a:rPr lang="en-US" altLang="zh-TW" sz="2000" dirty="0"/>
              <a:t>marge conflict and save the change. In this case I reserve all the version.</a:t>
            </a:r>
            <a:endParaRPr lang="zh-TW" altLang="en-US" sz="2000" dirty="0"/>
          </a:p>
        </p:txBody>
      </p:sp>
      <p:sp>
        <p:nvSpPr>
          <p:cNvPr id="12" name="矩形: 圓角 11">
            <a:extLst>
              <a:ext uri="{FF2B5EF4-FFF2-40B4-BE49-F238E27FC236}">
                <a16:creationId xmlns:a16="http://schemas.microsoft.com/office/drawing/2014/main" id="{519E8EA3-9FFF-3C7A-11B6-938774999AEB}"/>
              </a:ext>
            </a:extLst>
          </p:cNvPr>
          <p:cNvSpPr/>
          <p:nvPr/>
        </p:nvSpPr>
        <p:spPr>
          <a:xfrm>
            <a:off x="4529785" y="7026876"/>
            <a:ext cx="5835377" cy="257615"/>
          </a:xfrm>
          <a:prstGeom prst="roundRect">
            <a:avLst/>
          </a:prstGeom>
          <a:noFill/>
          <a:ln w="38100">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矩形: 圓角 12">
            <a:extLst>
              <a:ext uri="{FF2B5EF4-FFF2-40B4-BE49-F238E27FC236}">
                <a16:creationId xmlns:a16="http://schemas.microsoft.com/office/drawing/2014/main" id="{7DDDAF8A-EBFD-31F1-4AF6-5933AF6B40A6}"/>
              </a:ext>
            </a:extLst>
          </p:cNvPr>
          <p:cNvSpPr/>
          <p:nvPr/>
        </p:nvSpPr>
        <p:spPr>
          <a:xfrm>
            <a:off x="4484599" y="6565556"/>
            <a:ext cx="1207748" cy="324642"/>
          </a:xfrm>
          <a:prstGeom prst="roundRect">
            <a:avLst/>
          </a:prstGeom>
          <a:noFill/>
          <a:ln w="38100">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2839516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05">
          <a:extLst>
            <a:ext uri="{FF2B5EF4-FFF2-40B4-BE49-F238E27FC236}">
              <a16:creationId xmlns:a16="http://schemas.microsoft.com/office/drawing/2014/main" id="{CEAE64BF-D067-6BE5-7BE1-8900E0C5774C}"/>
            </a:ext>
          </a:extLst>
        </p:cNvPr>
        <p:cNvGrpSpPr/>
        <p:nvPr/>
      </p:nvGrpSpPr>
      <p:grpSpPr>
        <a:xfrm>
          <a:off x="0" y="0"/>
          <a:ext cx="0" cy="0"/>
          <a:chOff x="0" y="0"/>
          <a:chExt cx="0" cy="0"/>
        </a:xfrm>
      </p:grpSpPr>
      <p:sp>
        <p:nvSpPr>
          <p:cNvPr id="106" name="Google Shape;106;p3">
            <a:extLst>
              <a:ext uri="{FF2B5EF4-FFF2-40B4-BE49-F238E27FC236}">
                <a16:creationId xmlns:a16="http://schemas.microsoft.com/office/drawing/2014/main" id="{3830FB74-2261-7CCC-5F50-D0BBFE9DAFAB}"/>
              </a:ext>
            </a:extLst>
          </p:cNvPr>
          <p:cNvSpPr txBox="1">
            <a:spLocks noGrp="1"/>
          </p:cNvSpPr>
          <p:nvPr>
            <p:ph type="title"/>
          </p:nvPr>
        </p:nvSpPr>
        <p:spPr>
          <a:xfrm>
            <a:off x="952500" y="444500"/>
            <a:ext cx="11099800" cy="2159000"/>
          </a:xfrm>
          <a:prstGeom prst="rect">
            <a:avLst/>
          </a:prstGeom>
          <a:noFill/>
          <a:ln>
            <a:noFill/>
          </a:ln>
        </p:spPr>
        <p:txBody>
          <a:bodyPr spcFirstLastPara="1" wrap="square" lIns="50800" tIns="50800" rIns="50800" bIns="50800" anchor="ctr" anchorCtr="0">
            <a:normAutofit/>
          </a:bodyPr>
          <a:lstStyle/>
          <a:p>
            <a:pPr marL="0" lvl="0" indent="0" algn="ctr" rtl="0">
              <a:lnSpc>
                <a:spcPct val="100000"/>
              </a:lnSpc>
              <a:spcBef>
                <a:spcPts val="0"/>
              </a:spcBef>
              <a:spcAft>
                <a:spcPts val="0"/>
              </a:spcAft>
              <a:buClr>
                <a:srgbClr val="000000"/>
              </a:buClr>
              <a:buSzPts val="8000"/>
              <a:buFont typeface="Helvetica Neue"/>
              <a:buNone/>
            </a:pPr>
            <a:r>
              <a:rPr lang="en-US" sz="8000" b="0" i="0" u="none" strike="noStrike" cap="none">
                <a:solidFill>
                  <a:srgbClr val="000000"/>
                </a:solidFill>
                <a:latin typeface="Helvetica Neue"/>
                <a:ea typeface="Helvetica Neue"/>
                <a:cs typeface="Helvetica Neue"/>
                <a:sym typeface="Helvetica Neue"/>
              </a:rPr>
              <a:t>Outline</a:t>
            </a:r>
            <a:endParaRPr/>
          </a:p>
        </p:txBody>
      </p:sp>
      <p:sp>
        <p:nvSpPr>
          <p:cNvPr id="107" name="Google Shape;107;p3">
            <a:extLst>
              <a:ext uri="{FF2B5EF4-FFF2-40B4-BE49-F238E27FC236}">
                <a16:creationId xmlns:a16="http://schemas.microsoft.com/office/drawing/2014/main" id="{140997A9-03DA-DDA0-23B9-226779AB58B7}"/>
              </a:ext>
            </a:extLst>
          </p:cNvPr>
          <p:cNvSpPr txBox="1">
            <a:spLocks noGrp="1"/>
          </p:cNvSpPr>
          <p:nvPr>
            <p:ph type="body" idx="1"/>
          </p:nvPr>
        </p:nvSpPr>
        <p:spPr>
          <a:xfrm>
            <a:off x="952500" y="2603500"/>
            <a:ext cx="11099800" cy="6286500"/>
          </a:xfrm>
          <a:prstGeom prst="rect">
            <a:avLst/>
          </a:prstGeom>
          <a:noFill/>
          <a:ln>
            <a:noFill/>
          </a:ln>
        </p:spPr>
        <p:txBody>
          <a:bodyPr spcFirstLastPara="1" wrap="square" lIns="50800" tIns="50800" rIns="50800" bIns="50800" anchor="t" anchorCtr="0">
            <a:normAutofit/>
          </a:bodyPr>
          <a:lstStyle/>
          <a:p>
            <a:pPr marL="391158" lvl="0" indent="-391158" algn="l" rtl="0">
              <a:lnSpc>
                <a:spcPct val="100000"/>
              </a:lnSpc>
              <a:spcBef>
                <a:spcPts val="0"/>
              </a:spcBef>
              <a:spcAft>
                <a:spcPts val="0"/>
              </a:spcAft>
              <a:buClr>
                <a:srgbClr val="000000"/>
              </a:buClr>
              <a:buSzPts val="2325"/>
              <a:buFont typeface="Helvetica Neue"/>
              <a:buChar char="•"/>
            </a:pPr>
            <a:r>
              <a:rPr lang="en-US" sz="3100" dirty="0">
                <a:solidFill>
                  <a:schemeClr val="bg2"/>
                </a:solidFill>
              </a:rPr>
              <a:t>General Rule</a:t>
            </a:r>
            <a:endParaRPr dirty="0">
              <a:solidFill>
                <a:schemeClr val="bg2"/>
              </a:solidFill>
            </a:endParaRPr>
          </a:p>
          <a:p>
            <a:pPr marL="391158" lvl="0" indent="-391158" algn="l" rtl="0">
              <a:lnSpc>
                <a:spcPct val="100000"/>
              </a:lnSpc>
              <a:spcBef>
                <a:spcPts val="3600"/>
              </a:spcBef>
              <a:spcAft>
                <a:spcPts val="0"/>
              </a:spcAft>
              <a:buClr>
                <a:srgbClr val="000000"/>
              </a:buClr>
              <a:buSzPts val="2325"/>
              <a:buFont typeface="Helvetica Neue"/>
              <a:buChar char="•"/>
            </a:pPr>
            <a:r>
              <a:rPr lang="en-US" sz="3100" dirty="0">
                <a:solidFill>
                  <a:schemeClr val="bg2"/>
                </a:solidFill>
              </a:rPr>
              <a:t>Introduction to Git</a:t>
            </a:r>
          </a:p>
          <a:p>
            <a:pPr marL="391158" lvl="0" indent="-391158" algn="l" rtl="0">
              <a:lnSpc>
                <a:spcPct val="100000"/>
              </a:lnSpc>
              <a:spcBef>
                <a:spcPts val="3600"/>
              </a:spcBef>
              <a:spcAft>
                <a:spcPts val="0"/>
              </a:spcAft>
              <a:buClr>
                <a:srgbClr val="000000"/>
              </a:buClr>
              <a:buSzPts val="2325"/>
              <a:buFont typeface="Helvetica Neue"/>
              <a:buChar char="•"/>
            </a:pPr>
            <a:r>
              <a:rPr lang="en-US" sz="3100" dirty="0">
                <a:solidFill>
                  <a:schemeClr val="bg2"/>
                </a:solidFill>
              </a:rPr>
              <a:t>Version control</a:t>
            </a:r>
          </a:p>
          <a:p>
            <a:pPr marL="391158" lvl="0" indent="-391158" algn="l" rtl="0">
              <a:lnSpc>
                <a:spcPct val="100000"/>
              </a:lnSpc>
              <a:spcBef>
                <a:spcPts val="3600"/>
              </a:spcBef>
              <a:spcAft>
                <a:spcPts val="0"/>
              </a:spcAft>
              <a:buClr>
                <a:srgbClr val="000000"/>
              </a:buClr>
              <a:buSzPts val="2325"/>
              <a:buFont typeface="Helvetica Neue"/>
              <a:buChar char="•"/>
            </a:pPr>
            <a:r>
              <a:rPr lang="en-US" sz="3100" dirty="0">
                <a:solidFill>
                  <a:schemeClr val="bg2"/>
                </a:solidFill>
              </a:rPr>
              <a:t>Branch and merge</a:t>
            </a:r>
            <a:endParaRPr dirty="0">
              <a:solidFill>
                <a:schemeClr val="bg2"/>
              </a:solidFill>
            </a:endParaRPr>
          </a:p>
          <a:p>
            <a:pPr marL="391158" lvl="0" indent="-391158" algn="l" rtl="0">
              <a:lnSpc>
                <a:spcPct val="100000"/>
              </a:lnSpc>
              <a:spcBef>
                <a:spcPts val="3600"/>
              </a:spcBef>
              <a:spcAft>
                <a:spcPts val="0"/>
              </a:spcAft>
              <a:buClr>
                <a:srgbClr val="000000"/>
              </a:buClr>
              <a:buSzPts val="2325"/>
              <a:buFont typeface="Helvetica Neue"/>
              <a:buChar char="•"/>
            </a:pPr>
            <a:r>
              <a:rPr lang="en-US" sz="3100" dirty="0">
                <a:solidFill>
                  <a:srgbClr val="0C0C0C"/>
                </a:solidFill>
              </a:rPr>
              <a:t>How to Submit Your Code to Gitlab</a:t>
            </a:r>
            <a:endParaRPr dirty="0">
              <a:solidFill>
                <a:srgbClr val="0C0C0C"/>
              </a:solidFill>
            </a:endParaRPr>
          </a:p>
          <a:p>
            <a:pPr marL="391158" lvl="0" indent="-391158" algn="l" rtl="0">
              <a:lnSpc>
                <a:spcPct val="100000"/>
              </a:lnSpc>
              <a:spcBef>
                <a:spcPts val="3600"/>
              </a:spcBef>
              <a:spcAft>
                <a:spcPts val="0"/>
              </a:spcAft>
              <a:buClr>
                <a:srgbClr val="000000"/>
              </a:buClr>
              <a:buSzPts val="2325"/>
              <a:buFont typeface="Helvetica Neue"/>
              <a:buChar char="•"/>
            </a:pPr>
            <a:r>
              <a:rPr lang="en-US" sz="3100" dirty="0">
                <a:solidFill>
                  <a:schemeClr val="bg2"/>
                </a:solidFill>
              </a:rPr>
              <a:t>Tools &amp; References</a:t>
            </a:r>
            <a:endParaRPr dirty="0">
              <a:solidFill>
                <a:schemeClr val="bg2"/>
              </a:solidFill>
            </a:endParaRPr>
          </a:p>
        </p:txBody>
      </p:sp>
      <p:sp>
        <p:nvSpPr>
          <p:cNvPr id="108" name="Google Shape;108;p3">
            <a:extLst>
              <a:ext uri="{FF2B5EF4-FFF2-40B4-BE49-F238E27FC236}">
                <a16:creationId xmlns:a16="http://schemas.microsoft.com/office/drawing/2014/main" id="{62BF8220-5DB9-F724-203F-773913ECC91B}"/>
              </a:ext>
            </a:extLst>
          </p:cNvPr>
          <p:cNvSpPr txBox="1">
            <a:spLocks noGrp="1"/>
          </p:cNvSpPr>
          <p:nvPr>
            <p:ph type="sldNum" idx="12"/>
          </p:nvPr>
        </p:nvSpPr>
        <p:spPr>
          <a:xfrm>
            <a:off x="6311798" y="9251950"/>
            <a:ext cx="368504" cy="381000"/>
          </a:xfrm>
          <a:prstGeom prst="rect">
            <a:avLst/>
          </a:prstGeom>
          <a:noFill/>
          <a:ln>
            <a:noFill/>
          </a:ln>
        </p:spPr>
        <p:txBody>
          <a:bodyPr spcFirstLastPara="1" wrap="square" lIns="50800" tIns="50800" rIns="50800" bIns="50800" anchor="t" anchorCtr="0">
            <a:spAutoFit/>
          </a:bodyPr>
          <a:lstStyle/>
          <a:p>
            <a:pPr marL="0" lvl="0" indent="0" algn="ctr" rtl="0">
              <a:lnSpc>
                <a:spcPct val="100000"/>
              </a:lnSpc>
              <a:spcBef>
                <a:spcPts val="0"/>
              </a:spcBef>
              <a:spcAft>
                <a:spcPts val="0"/>
              </a:spcAft>
              <a:buClr>
                <a:srgbClr val="000000"/>
              </a:buClr>
              <a:buSzPts val="1800"/>
              <a:buFont typeface="Helvetica Neue Light"/>
              <a:buNone/>
            </a:pPr>
            <a:fld id="{00000000-1234-1234-1234-123412341234}" type="slidenum">
              <a:rPr lang="en-US"/>
              <a:t>62</a:t>
            </a:fld>
            <a:endParaRPr/>
          </a:p>
        </p:txBody>
      </p:sp>
    </p:spTree>
    <p:extLst>
      <p:ext uri="{BB962C8B-B14F-4D97-AF65-F5344CB8AC3E}">
        <p14:creationId xmlns:p14="http://schemas.microsoft.com/office/powerpoint/2010/main" val="424069493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sp>
        <p:nvSpPr>
          <p:cNvPr id="492" name="Google Shape;492;p44"/>
          <p:cNvSpPr txBox="1">
            <a:spLocks noGrp="1"/>
          </p:cNvSpPr>
          <p:nvPr>
            <p:ph type="title"/>
          </p:nvPr>
        </p:nvSpPr>
        <p:spPr>
          <a:xfrm>
            <a:off x="952500" y="444500"/>
            <a:ext cx="11099800" cy="2159000"/>
          </a:xfrm>
          <a:prstGeom prst="rect">
            <a:avLst/>
          </a:prstGeom>
          <a:noFill/>
          <a:ln>
            <a:noFill/>
          </a:ln>
        </p:spPr>
        <p:txBody>
          <a:bodyPr spcFirstLastPara="1" wrap="square" lIns="50800" tIns="50800" rIns="50800" bIns="50800" anchor="ctr" anchorCtr="0">
            <a:normAutofit/>
          </a:bodyPr>
          <a:lstStyle/>
          <a:p>
            <a:pPr marL="0" lvl="0" indent="0" algn="ctr" rtl="0">
              <a:lnSpc>
                <a:spcPct val="100000"/>
              </a:lnSpc>
              <a:spcBef>
                <a:spcPts val="0"/>
              </a:spcBef>
              <a:spcAft>
                <a:spcPts val="0"/>
              </a:spcAft>
              <a:buClr>
                <a:srgbClr val="000000"/>
              </a:buClr>
              <a:buSzPts val="8000"/>
              <a:buFont typeface="Helvetica Neue"/>
              <a:buNone/>
            </a:pPr>
            <a:r>
              <a:rPr lang="en-US" sz="8000" b="0" i="0" u="none" strike="noStrike" cap="none">
                <a:solidFill>
                  <a:srgbClr val="000000"/>
                </a:solidFill>
                <a:latin typeface="Helvetica Neue"/>
                <a:ea typeface="Helvetica Neue"/>
                <a:cs typeface="Helvetica Neue"/>
                <a:sym typeface="Helvetica Neue"/>
              </a:rPr>
              <a:t>Collaboration</a:t>
            </a:r>
            <a:endParaRPr/>
          </a:p>
        </p:txBody>
      </p:sp>
      <p:sp>
        <p:nvSpPr>
          <p:cNvPr id="493" name="Google Shape;493;p44"/>
          <p:cNvSpPr txBox="1">
            <a:spLocks noGrp="1"/>
          </p:cNvSpPr>
          <p:nvPr>
            <p:ph type="body" idx="1"/>
          </p:nvPr>
        </p:nvSpPr>
        <p:spPr>
          <a:xfrm>
            <a:off x="952500" y="2603500"/>
            <a:ext cx="11099800" cy="6286500"/>
          </a:xfrm>
          <a:prstGeom prst="rect">
            <a:avLst/>
          </a:prstGeom>
          <a:noFill/>
          <a:ln>
            <a:noFill/>
          </a:ln>
        </p:spPr>
        <p:txBody>
          <a:bodyPr spcFirstLastPara="1" wrap="square" lIns="50800" tIns="50800" rIns="50800" bIns="50800" anchor="t" anchorCtr="0">
            <a:normAutofit/>
          </a:bodyPr>
          <a:lstStyle/>
          <a:p>
            <a:pPr marL="444500" lvl="0" indent="-444500" algn="l" rtl="0">
              <a:lnSpc>
                <a:spcPct val="100000"/>
              </a:lnSpc>
              <a:spcBef>
                <a:spcPts val="0"/>
              </a:spcBef>
              <a:spcAft>
                <a:spcPts val="0"/>
              </a:spcAft>
              <a:buClr>
                <a:srgbClr val="000000"/>
              </a:buClr>
              <a:buSzPts val="2700"/>
              <a:buFont typeface="Helvetica Neue"/>
              <a:buChar char="•"/>
            </a:pPr>
            <a:r>
              <a:rPr lang="en-US" sz="3600" b="0" i="0" u="none" strike="noStrike" cap="none">
                <a:solidFill>
                  <a:srgbClr val="000000"/>
                </a:solidFill>
                <a:latin typeface="Helvetica Neue"/>
                <a:ea typeface="Helvetica Neue"/>
                <a:cs typeface="Helvetica Neue"/>
                <a:sym typeface="Helvetica Neue"/>
              </a:rPr>
              <a:t>To work with others using git, you’ll need a server that store the repository.</a:t>
            </a:r>
            <a:endParaRPr/>
          </a:p>
          <a:p>
            <a:pPr marL="444500" lvl="0" indent="-444500" algn="l" rtl="0">
              <a:lnSpc>
                <a:spcPct val="100000"/>
              </a:lnSpc>
              <a:spcBef>
                <a:spcPts val="4200"/>
              </a:spcBef>
              <a:spcAft>
                <a:spcPts val="0"/>
              </a:spcAft>
              <a:buClr>
                <a:srgbClr val="000000"/>
              </a:buClr>
              <a:buSzPts val="2700"/>
              <a:buFont typeface="Helvetica Neue"/>
              <a:buChar char="•"/>
            </a:pPr>
            <a:r>
              <a:rPr lang="en-US" sz="3600" b="0" i="0" u="none" strike="noStrike" cap="none">
                <a:solidFill>
                  <a:srgbClr val="000000"/>
                </a:solidFill>
                <a:latin typeface="Helvetica Neue"/>
                <a:ea typeface="Helvetica Neue"/>
                <a:cs typeface="Helvetica Neue"/>
                <a:sym typeface="Helvetica Neue"/>
              </a:rPr>
              <a:t>Git is distributed, which means</a:t>
            </a:r>
            <a:endParaRPr/>
          </a:p>
          <a:p>
            <a:pPr marL="1333500" lvl="2" indent="-444500" algn="l" rtl="0">
              <a:lnSpc>
                <a:spcPct val="100000"/>
              </a:lnSpc>
              <a:spcBef>
                <a:spcPts val="4200"/>
              </a:spcBef>
              <a:spcAft>
                <a:spcPts val="0"/>
              </a:spcAft>
              <a:buClr>
                <a:srgbClr val="000000"/>
              </a:buClr>
              <a:buSzPts val="2700"/>
              <a:buFont typeface="Helvetica Neue"/>
              <a:buChar char="•"/>
            </a:pPr>
            <a:r>
              <a:rPr lang="en-US" sz="3600" b="0" i="0" u="none" strike="noStrike" cap="none">
                <a:solidFill>
                  <a:srgbClr val="000000"/>
                </a:solidFill>
                <a:latin typeface="Helvetica Neue"/>
                <a:ea typeface="Helvetica Neue"/>
                <a:cs typeface="Helvetica Neue"/>
                <a:sym typeface="Helvetica Neue"/>
              </a:rPr>
              <a:t>Everyone can store a copy of the repository downloaded from the server to their computer and do their jobs independently. </a:t>
            </a:r>
            <a:endParaRPr/>
          </a:p>
        </p:txBody>
      </p:sp>
      <p:sp>
        <p:nvSpPr>
          <p:cNvPr id="494" name="Google Shape;494;p44"/>
          <p:cNvSpPr txBox="1">
            <a:spLocks noGrp="1"/>
          </p:cNvSpPr>
          <p:nvPr>
            <p:ph type="sldNum" idx="12"/>
          </p:nvPr>
        </p:nvSpPr>
        <p:spPr>
          <a:xfrm>
            <a:off x="6311798" y="9251950"/>
            <a:ext cx="368504" cy="381000"/>
          </a:xfrm>
          <a:prstGeom prst="rect">
            <a:avLst/>
          </a:prstGeom>
          <a:noFill/>
          <a:ln>
            <a:noFill/>
          </a:ln>
        </p:spPr>
        <p:txBody>
          <a:bodyPr spcFirstLastPara="1" wrap="square" lIns="50800" tIns="50800" rIns="50800" bIns="50800" anchor="t" anchorCtr="0">
            <a:spAutoFit/>
          </a:bodyPr>
          <a:lstStyle/>
          <a:p>
            <a:pPr marL="0" lvl="0" indent="0" algn="ctr" rtl="0">
              <a:lnSpc>
                <a:spcPct val="100000"/>
              </a:lnSpc>
              <a:spcBef>
                <a:spcPts val="0"/>
              </a:spcBef>
              <a:spcAft>
                <a:spcPts val="0"/>
              </a:spcAft>
              <a:buClr>
                <a:srgbClr val="000000"/>
              </a:buClr>
              <a:buSzPts val="1800"/>
              <a:buFont typeface="Helvetica Neue Light"/>
              <a:buNone/>
            </a:pPr>
            <a:fld id="{00000000-1234-1234-1234-123412341234}" type="slidenum">
              <a:rPr lang="en-US"/>
              <a:t>63</a:t>
            </a:fld>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498"/>
        <p:cNvGrpSpPr/>
        <p:nvPr/>
      </p:nvGrpSpPr>
      <p:grpSpPr>
        <a:xfrm>
          <a:off x="0" y="0"/>
          <a:ext cx="0" cy="0"/>
          <a:chOff x="0" y="0"/>
          <a:chExt cx="0" cy="0"/>
        </a:xfrm>
      </p:grpSpPr>
      <p:sp>
        <p:nvSpPr>
          <p:cNvPr id="499" name="Google Shape;499;p45"/>
          <p:cNvSpPr txBox="1">
            <a:spLocks noGrp="1"/>
          </p:cNvSpPr>
          <p:nvPr>
            <p:ph type="title"/>
          </p:nvPr>
        </p:nvSpPr>
        <p:spPr>
          <a:xfrm>
            <a:off x="952500" y="444500"/>
            <a:ext cx="11099800" cy="2159000"/>
          </a:xfrm>
          <a:prstGeom prst="rect">
            <a:avLst/>
          </a:prstGeom>
          <a:noFill/>
          <a:ln>
            <a:noFill/>
          </a:ln>
        </p:spPr>
        <p:txBody>
          <a:bodyPr spcFirstLastPara="1" wrap="square" lIns="50800" tIns="50800" rIns="50800" bIns="50800" anchor="ctr" anchorCtr="0">
            <a:normAutofit/>
          </a:bodyPr>
          <a:lstStyle/>
          <a:p>
            <a:pPr marL="0" lvl="0" indent="0" algn="ctr" rtl="0">
              <a:lnSpc>
                <a:spcPct val="100000"/>
              </a:lnSpc>
              <a:spcBef>
                <a:spcPts val="0"/>
              </a:spcBef>
              <a:spcAft>
                <a:spcPts val="0"/>
              </a:spcAft>
              <a:buClr>
                <a:srgbClr val="000000"/>
              </a:buClr>
              <a:buSzPts val="6400"/>
              <a:buFont typeface="Helvetica Neue"/>
              <a:buNone/>
            </a:pPr>
            <a:r>
              <a:rPr lang="en-US" sz="6400"/>
              <a:t>Collaboration Workflows (1/2)</a:t>
            </a:r>
            <a:endParaRPr/>
          </a:p>
        </p:txBody>
      </p:sp>
      <p:sp>
        <p:nvSpPr>
          <p:cNvPr id="500" name="Google Shape;500;p45"/>
          <p:cNvSpPr txBox="1">
            <a:spLocks noGrp="1"/>
          </p:cNvSpPr>
          <p:nvPr>
            <p:ph type="body" idx="1"/>
          </p:nvPr>
        </p:nvSpPr>
        <p:spPr>
          <a:xfrm>
            <a:off x="952500" y="2603500"/>
            <a:ext cx="11099800" cy="6286500"/>
          </a:xfrm>
          <a:prstGeom prst="rect">
            <a:avLst/>
          </a:prstGeom>
          <a:noFill/>
          <a:ln>
            <a:noFill/>
          </a:ln>
        </p:spPr>
        <p:txBody>
          <a:bodyPr spcFirstLastPara="1" wrap="square" lIns="50800" tIns="50800" rIns="50800" bIns="50800" anchor="t" anchorCtr="0">
            <a:normAutofit/>
          </a:bodyPr>
          <a:lstStyle/>
          <a:p>
            <a:pPr marL="596900" lvl="0" indent="-596900" algn="l" rtl="0">
              <a:lnSpc>
                <a:spcPct val="100000"/>
              </a:lnSpc>
              <a:spcBef>
                <a:spcPts val="0"/>
              </a:spcBef>
              <a:spcAft>
                <a:spcPts val="0"/>
              </a:spcAft>
              <a:buClr>
                <a:srgbClr val="000000"/>
              </a:buClr>
              <a:buSzPts val="3300"/>
              <a:buFont typeface="Helvetica Neue"/>
              <a:buAutoNum type="arabicPeriod"/>
            </a:pPr>
            <a:r>
              <a:rPr lang="en-US" sz="3300"/>
              <a:t>If you don’t have the project, </a:t>
            </a:r>
            <a:r>
              <a:rPr lang="en-US" i="1">
                <a:solidFill>
                  <a:schemeClr val="accent5"/>
                </a:solidFill>
              </a:rPr>
              <a:t>clone</a:t>
            </a:r>
            <a:r>
              <a:rPr lang="en-US" sz="3300"/>
              <a:t> (download) the repository from the server.</a:t>
            </a:r>
            <a:endParaRPr/>
          </a:p>
          <a:p>
            <a:pPr marL="596900" lvl="0" indent="-596900" algn="l" rtl="0">
              <a:lnSpc>
                <a:spcPct val="100000"/>
              </a:lnSpc>
              <a:spcBef>
                <a:spcPts val="3900"/>
              </a:spcBef>
              <a:spcAft>
                <a:spcPts val="0"/>
              </a:spcAft>
              <a:buClr>
                <a:srgbClr val="000000"/>
              </a:buClr>
              <a:buSzPts val="3300"/>
              <a:buFont typeface="Helvetica Neue"/>
              <a:buAutoNum type="arabicPeriod"/>
            </a:pPr>
            <a:r>
              <a:rPr lang="en-US" sz="3300"/>
              <a:t>Do your work and commit the changes at local. Once done, </a:t>
            </a:r>
            <a:r>
              <a:rPr lang="en-US" i="1">
                <a:solidFill>
                  <a:schemeClr val="accent5"/>
                </a:solidFill>
              </a:rPr>
              <a:t>push</a:t>
            </a:r>
            <a:r>
              <a:rPr lang="en-US" sz="3300"/>
              <a:t> (upload) the repository to the server.</a:t>
            </a:r>
            <a:endParaRPr/>
          </a:p>
          <a:p>
            <a:pPr marL="596900" lvl="0" indent="-596900" algn="l" rtl="0">
              <a:lnSpc>
                <a:spcPct val="100000"/>
              </a:lnSpc>
              <a:spcBef>
                <a:spcPts val="3900"/>
              </a:spcBef>
              <a:spcAft>
                <a:spcPts val="0"/>
              </a:spcAft>
              <a:buClr>
                <a:srgbClr val="000000"/>
              </a:buClr>
              <a:buSzPts val="3300"/>
              <a:buFont typeface="Helvetica Neue"/>
              <a:buAutoNum type="arabicPeriod"/>
            </a:pPr>
            <a:r>
              <a:rPr lang="en-US" sz="3300"/>
              <a:t>If someone else modified the project, you can </a:t>
            </a:r>
            <a:r>
              <a:rPr lang="en-US" i="1">
                <a:solidFill>
                  <a:schemeClr val="accent5"/>
                </a:solidFill>
              </a:rPr>
              <a:t>pull</a:t>
            </a:r>
            <a:r>
              <a:rPr lang="en-US" sz="3300"/>
              <a:t> (sync) the repository to get the updated project.</a:t>
            </a:r>
            <a:endParaRPr/>
          </a:p>
          <a:p>
            <a:pPr marL="596900" lvl="0" indent="-596900" algn="l" rtl="0">
              <a:lnSpc>
                <a:spcPct val="100000"/>
              </a:lnSpc>
              <a:spcBef>
                <a:spcPts val="3900"/>
              </a:spcBef>
              <a:spcAft>
                <a:spcPts val="0"/>
              </a:spcAft>
              <a:buClr>
                <a:srgbClr val="000000"/>
              </a:buClr>
              <a:buSzPts val="3300"/>
              <a:buFont typeface="Helvetica Neue"/>
              <a:buAutoNum type="arabicPeriod"/>
            </a:pPr>
            <a:r>
              <a:rPr lang="en-US" sz="3300"/>
              <a:t>Repeat 2 and 3.</a:t>
            </a:r>
            <a:endParaRPr/>
          </a:p>
        </p:txBody>
      </p:sp>
      <p:sp>
        <p:nvSpPr>
          <p:cNvPr id="501" name="Google Shape;501;p45"/>
          <p:cNvSpPr txBox="1">
            <a:spLocks noGrp="1"/>
          </p:cNvSpPr>
          <p:nvPr>
            <p:ph type="sldNum" idx="12"/>
          </p:nvPr>
        </p:nvSpPr>
        <p:spPr>
          <a:xfrm>
            <a:off x="6311798" y="9251950"/>
            <a:ext cx="368504" cy="381000"/>
          </a:xfrm>
          <a:prstGeom prst="rect">
            <a:avLst/>
          </a:prstGeom>
          <a:noFill/>
          <a:ln>
            <a:noFill/>
          </a:ln>
        </p:spPr>
        <p:txBody>
          <a:bodyPr spcFirstLastPara="1" wrap="square" lIns="50800" tIns="50800" rIns="50800" bIns="50800" anchor="t" anchorCtr="0">
            <a:spAutoFit/>
          </a:bodyPr>
          <a:lstStyle/>
          <a:p>
            <a:pPr marL="0" lvl="0" indent="0" algn="ctr" rtl="0">
              <a:lnSpc>
                <a:spcPct val="100000"/>
              </a:lnSpc>
              <a:spcBef>
                <a:spcPts val="0"/>
              </a:spcBef>
              <a:spcAft>
                <a:spcPts val="0"/>
              </a:spcAft>
              <a:buClr>
                <a:srgbClr val="000000"/>
              </a:buClr>
              <a:buSzPts val="1800"/>
              <a:buFont typeface="Helvetica Neue Light"/>
              <a:buNone/>
            </a:pPr>
            <a:fld id="{00000000-1234-1234-1234-123412341234}" type="slidenum">
              <a:rPr lang="en-US"/>
              <a:t>64</a:t>
            </a:fld>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pic>
        <p:nvPicPr>
          <p:cNvPr id="506" name="Google Shape;506;p46" descr="pasted-image.pdf"/>
          <p:cNvPicPr preferRelativeResize="0"/>
          <p:nvPr/>
        </p:nvPicPr>
        <p:blipFill rotWithShape="1">
          <a:blip r:embed="rId3">
            <a:alphaModFix amt="0"/>
          </a:blip>
          <a:srcRect/>
          <a:stretch/>
        </p:blipFill>
        <p:spPr>
          <a:xfrm>
            <a:off x="5854534" y="3111500"/>
            <a:ext cx="1295734" cy="1572047"/>
          </a:xfrm>
          <a:prstGeom prst="rect">
            <a:avLst/>
          </a:prstGeom>
          <a:noFill/>
          <a:ln>
            <a:noFill/>
          </a:ln>
        </p:spPr>
      </p:pic>
      <p:sp>
        <p:nvSpPr>
          <p:cNvPr id="507" name="Google Shape;507;p46"/>
          <p:cNvSpPr txBox="1">
            <a:spLocks noGrp="1"/>
          </p:cNvSpPr>
          <p:nvPr>
            <p:ph type="title"/>
          </p:nvPr>
        </p:nvSpPr>
        <p:spPr>
          <a:xfrm>
            <a:off x="952500" y="444500"/>
            <a:ext cx="11099800" cy="2159000"/>
          </a:xfrm>
          <a:prstGeom prst="rect">
            <a:avLst/>
          </a:prstGeom>
          <a:noFill/>
          <a:ln>
            <a:noFill/>
          </a:ln>
        </p:spPr>
        <p:txBody>
          <a:bodyPr spcFirstLastPara="1" wrap="square" lIns="50800" tIns="50800" rIns="50800" bIns="50800" anchor="ctr" anchorCtr="0">
            <a:normAutofit/>
          </a:bodyPr>
          <a:lstStyle/>
          <a:p>
            <a:pPr marL="0" lvl="0" indent="0" algn="ctr" rtl="0">
              <a:lnSpc>
                <a:spcPct val="100000"/>
              </a:lnSpc>
              <a:spcBef>
                <a:spcPts val="0"/>
              </a:spcBef>
              <a:spcAft>
                <a:spcPts val="0"/>
              </a:spcAft>
              <a:buClr>
                <a:srgbClr val="000000"/>
              </a:buClr>
              <a:buSzPts val="6400"/>
              <a:buFont typeface="Helvetica Neue"/>
              <a:buNone/>
            </a:pPr>
            <a:r>
              <a:rPr lang="en-US" sz="6400"/>
              <a:t>Collaboration Workflows (2/2)</a:t>
            </a:r>
            <a:endParaRPr/>
          </a:p>
        </p:txBody>
      </p:sp>
      <p:pic>
        <p:nvPicPr>
          <p:cNvPr id="508" name="Google Shape;508;p46" descr="pasted-image.pdf"/>
          <p:cNvPicPr preferRelativeResize="0"/>
          <p:nvPr/>
        </p:nvPicPr>
        <p:blipFill rotWithShape="1">
          <a:blip r:embed="rId3">
            <a:alphaModFix/>
          </a:blip>
          <a:srcRect/>
          <a:stretch/>
        </p:blipFill>
        <p:spPr>
          <a:xfrm>
            <a:off x="5854534" y="3111500"/>
            <a:ext cx="1295734" cy="1572047"/>
          </a:xfrm>
          <a:prstGeom prst="rect">
            <a:avLst/>
          </a:prstGeom>
          <a:noFill/>
          <a:ln>
            <a:noFill/>
          </a:ln>
        </p:spPr>
      </p:pic>
      <p:sp>
        <p:nvSpPr>
          <p:cNvPr id="509" name="Google Shape;509;p46"/>
          <p:cNvSpPr txBox="1"/>
          <p:nvPr/>
        </p:nvSpPr>
        <p:spPr>
          <a:xfrm>
            <a:off x="3283506" y="7763526"/>
            <a:ext cx="1643047" cy="6223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3585F"/>
              </a:buClr>
              <a:buSzPts val="3000"/>
              <a:buFont typeface="Avenir"/>
              <a:buNone/>
            </a:pPr>
            <a:r>
              <a:rPr lang="en-US" sz="3000" b="0" i="0" u="none" strike="noStrike" cap="none">
                <a:solidFill>
                  <a:srgbClr val="53585F"/>
                </a:solidFill>
                <a:latin typeface="Avenir"/>
                <a:ea typeface="Avenir"/>
                <a:cs typeface="Avenir"/>
                <a:sym typeface="Avenir"/>
              </a:rPr>
              <a:t>Local A</a:t>
            </a:r>
            <a:endParaRPr sz="1400" b="0" i="0" u="none" strike="noStrike" cap="none">
              <a:solidFill>
                <a:srgbClr val="000000"/>
              </a:solidFill>
              <a:latin typeface="Arial"/>
              <a:ea typeface="Arial"/>
              <a:cs typeface="Arial"/>
              <a:sym typeface="Arial"/>
            </a:endParaRPr>
          </a:p>
        </p:txBody>
      </p:sp>
      <p:sp>
        <p:nvSpPr>
          <p:cNvPr id="510" name="Google Shape;510;p46"/>
          <p:cNvSpPr txBox="1"/>
          <p:nvPr/>
        </p:nvSpPr>
        <p:spPr>
          <a:xfrm>
            <a:off x="8163527" y="7763526"/>
            <a:ext cx="1472490" cy="6223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3585F"/>
              </a:buClr>
              <a:buSzPts val="3000"/>
              <a:buFont typeface="Avenir"/>
              <a:buNone/>
            </a:pPr>
            <a:r>
              <a:rPr lang="en-US" sz="3000" b="0" i="0" u="none" strike="noStrike" cap="none">
                <a:solidFill>
                  <a:srgbClr val="53585F"/>
                </a:solidFill>
                <a:latin typeface="Avenir"/>
                <a:ea typeface="Avenir"/>
                <a:cs typeface="Avenir"/>
                <a:sym typeface="Avenir"/>
              </a:rPr>
              <a:t>Local B</a:t>
            </a:r>
            <a:endParaRPr sz="1400" b="0" i="0" u="none" strike="noStrike" cap="none">
              <a:solidFill>
                <a:srgbClr val="000000"/>
              </a:solidFill>
              <a:latin typeface="Arial"/>
              <a:ea typeface="Arial"/>
              <a:cs typeface="Arial"/>
              <a:sym typeface="Arial"/>
            </a:endParaRPr>
          </a:p>
        </p:txBody>
      </p:sp>
      <p:sp>
        <p:nvSpPr>
          <p:cNvPr id="511" name="Google Shape;511;p46"/>
          <p:cNvSpPr txBox="1"/>
          <p:nvPr/>
        </p:nvSpPr>
        <p:spPr>
          <a:xfrm>
            <a:off x="5883102" y="4765408"/>
            <a:ext cx="1238595" cy="6223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3585F"/>
              </a:buClr>
              <a:buSzPts val="3000"/>
              <a:buFont typeface="Avenir"/>
              <a:buNone/>
            </a:pPr>
            <a:r>
              <a:rPr lang="en-US" sz="3000" b="0" i="0" u="none" strike="noStrike" cap="none">
                <a:solidFill>
                  <a:srgbClr val="53585F"/>
                </a:solidFill>
                <a:latin typeface="Avenir"/>
                <a:ea typeface="Avenir"/>
                <a:cs typeface="Avenir"/>
                <a:sym typeface="Avenir"/>
              </a:rPr>
              <a:t>Server</a:t>
            </a:r>
            <a:endParaRPr sz="1400" b="0" i="0" u="none" strike="noStrike" cap="none">
              <a:solidFill>
                <a:srgbClr val="000000"/>
              </a:solidFill>
              <a:latin typeface="Arial"/>
              <a:ea typeface="Arial"/>
              <a:cs typeface="Arial"/>
              <a:sym typeface="Arial"/>
            </a:endParaRPr>
          </a:p>
        </p:txBody>
      </p:sp>
      <p:pic>
        <p:nvPicPr>
          <p:cNvPr id="512" name="Google Shape;512;p46" descr="pasted-image.pdf"/>
          <p:cNvPicPr preferRelativeResize="0"/>
          <p:nvPr/>
        </p:nvPicPr>
        <p:blipFill rotWithShape="1">
          <a:blip r:embed="rId3">
            <a:alphaModFix amt="0"/>
          </a:blip>
          <a:srcRect/>
          <a:stretch/>
        </p:blipFill>
        <p:spPr>
          <a:xfrm>
            <a:off x="5854534" y="3111500"/>
            <a:ext cx="1295734" cy="1572047"/>
          </a:xfrm>
          <a:prstGeom prst="rect">
            <a:avLst/>
          </a:prstGeom>
          <a:noFill/>
          <a:ln>
            <a:noFill/>
          </a:ln>
        </p:spPr>
      </p:pic>
      <p:sp>
        <p:nvSpPr>
          <p:cNvPr id="513" name="Google Shape;513;p46"/>
          <p:cNvSpPr txBox="1"/>
          <p:nvPr/>
        </p:nvSpPr>
        <p:spPr>
          <a:xfrm>
            <a:off x="3613538" y="5486399"/>
            <a:ext cx="982981" cy="5334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chemeClr val="accent5"/>
              </a:buClr>
              <a:buSzPts val="2500"/>
              <a:buFont typeface="Avenir"/>
              <a:buNone/>
            </a:pPr>
            <a:r>
              <a:rPr lang="en-US" sz="2500" b="0" i="0" u="none" strike="noStrike" cap="none">
                <a:solidFill>
                  <a:schemeClr val="accent5"/>
                </a:solidFill>
                <a:latin typeface="Avenir"/>
                <a:ea typeface="Avenir"/>
                <a:cs typeface="Avenir"/>
                <a:sym typeface="Avenir"/>
              </a:rPr>
              <a:t>Clone</a:t>
            </a:r>
            <a:endParaRPr sz="1400" b="0" i="0" u="none" strike="noStrike" cap="none">
              <a:solidFill>
                <a:srgbClr val="000000"/>
              </a:solidFill>
              <a:latin typeface="Arial"/>
              <a:ea typeface="Arial"/>
              <a:cs typeface="Arial"/>
              <a:sym typeface="Arial"/>
            </a:endParaRPr>
          </a:p>
        </p:txBody>
      </p:sp>
      <p:sp>
        <p:nvSpPr>
          <p:cNvPr id="514" name="Google Shape;514;p46"/>
          <p:cNvSpPr txBox="1"/>
          <p:nvPr/>
        </p:nvSpPr>
        <p:spPr>
          <a:xfrm>
            <a:off x="8408281" y="5486399"/>
            <a:ext cx="982981" cy="5334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chemeClr val="accent5"/>
              </a:buClr>
              <a:buSzPts val="2500"/>
              <a:buFont typeface="Avenir"/>
              <a:buNone/>
            </a:pPr>
            <a:r>
              <a:rPr lang="en-US" sz="2500" b="0" i="0" u="none" strike="noStrike" cap="none">
                <a:solidFill>
                  <a:schemeClr val="accent5"/>
                </a:solidFill>
                <a:latin typeface="Avenir"/>
                <a:ea typeface="Avenir"/>
                <a:cs typeface="Avenir"/>
                <a:sym typeface="Avenir"/>
              </a:rPr>
              <a:t>Clone</a:t>
            </a:r>
            <a:endParaRPr sz="1400" b="0" i="0" u="none" strike="noStrike" cap="none">
              <a:solidFill>
                <a:srgbClr val="000000"/>
              </a:solidFill>
              <a:latin typeface="Arial"/>
              <a:ea typeface="Arial"/>
              <a:cs typeface="Arial"/>
              <a:sym typeface="Arial"/>
            </a:endParaRPr>
          </a:p>
        </p:txBody>
      </p:sp>
      <p:pic>
        <p:nvPicPr>
          <p:cNvPr id="515" name="Google Shape;515;p46" descr="pasted-image.pdf"/>
          <p:cNvPicPr preferRelativeResize="0"/>
          <p:nvPr/>
        </p:nvPicPr>
        <p:blipFill rotWithShape="1">
          <a:blip r:embed="rId3">
            <a:alphaModFix/>
          </a:blip>
          <a:srcRect/>
          <a:stretch/>
        </p:blipFill>
        <p:spPr>
          <a:xfrm>
            <a:off x="8251904" y="6124164"/>
            <a:ext cx="1295734" cy="1572049"/>
          </a:xfrm>
          <a:prstGeom prst="rect">
            <a:avLst/>
          </a:prstGeom>
          <a:noFill/>
          <a:ln>
            <a:noFill/>
          </a:ln>
        </p:spPr>
      </p:pic>
      <p:pic>
        <p:nvPicPr>
          <p:cNvPr id="516" name="Google Shape;516;p46" descr="pasted-image.pdf"/>
          <p:cNvPicPr preferRelativeResize="0"/>
          <p:nvPr/>
        </p:nvPicPr>
        <p:blipFill rotWithShape="1">
          <a:blip r:embed="rId3">
            <a:alphaModFix/>
          </a:blip>
          <a:srcRect/>
          <a:stretch/>
        </p:blipFill>
        <p:spPr>
          <a:xfrm>
            <a:off x="3457161" y="6124164"/>
            <a:ext cx="1295734" cy="1572049"/>
          </a:xfrm>
          <a:prstGeom prst="rect">
            <a:avLst/>
          </a:prstGeom>
          <a:noFill/>
          <a:ln>
            <a:noFill/>
          </a:ln>
        </p:spPr>
      </p:pic>
      <p:sp>
        <p:nvSpPr>
          <p:cNvPr id="517" name="Google Shape;517;p46"/>
          <p:cNvSpPr txBox="1">
            <a:spLocks noGrp="1"/>
          </p:cNvSpPr>
          <p:nvPr>
            <p:ph type="sldNum" idx="12"/>
          </p:nvPr>
        </p:nvSpPr>
        <p:spPr>
          <a:xfrm>
            <a:off x="6311798" y="9251950"/>
            <a:ext cx="368504" cy="381000"/>
          </a:xfrm>
          <a:prstGeom prst="rect">
            <a:avLst/>
          </a:prstGeom>
          <a:noFill/>
          <a:ln>
            <a:noFill/>
          </a:ln>
        </p:spPr>
        <p:txBody>
          <a:bodyPr spcFirstLastPara="1" wrap="square" lIns="50800" tIns="50800" rIns="50800" bIns="50800" anchor="t" anchorCtr="0">
            <a:spAutoFit/>
          </a:bodyPr>
          <a:lstStyle/>
          <a:p>
            <a:pPr marL="0" lvl="0" indent="0" algn="ctr" rtl="0">
              <a:lnSpc>
                <a:spcPct val="100000"/>
              </a:lnSpc>
              <a:spcBef>
                <a:spcPts val="0"/>
              </a:spcBef>
              <a:spcAft>
                <a:spcPts val="0"/>
              </a:spcAft>
              <a:buClr>
                <a:srgbClr val="000000"/>
              </a:buClr>
              <a:buSzPts val="1800"/>
              <a:buFont typeface="Helvetica Neue Light"/>
              <a:buNone/>
            </a:pPr>
            <a:fld id="{00000000-1234-1234-1234-123412341234}" type="slidenum">
              <a:rPr lang="en-US"/>
              <a:t>65</a:t>
            </a:fld>
            <a:endParaRPr/>
          </a:p>
        </p:txBody>
      </p:sp>
      <p:cxnSp>
        <p:nvCxnSpPr>
          <p:cNvPr id="518" name="Google Shape;518;p46"/>
          <p:cNvCxnSpPr>
            <a:stCxn id="512" idx="1"/>
            <a:endCxn id="513" idx="0"/>
          </p:cNvCxnSpPr>
          <p:nvPr/>
        </p:nvCxnSpPr>
        <p:spPr>
          <a:xfrm flipH="1">
            <a:off x="4104934" y="3897524"/>
            <a:ext cx="1749600" cy="1588800"/>
          </a:xfrm>
          <a:prstGeom prst="straightConnector1">
            <a:avLst/>
          </a:prstGeom>
          <a:noFill/>
          <a:ln w="9525" cap="flat" cmpd="sng">
            <a:solidFill>
              <a:schemeClr val="accent5"/>
            </a:solidFill>
            <a:prstDash val="solid"/>
            <a:round/>
            <a:headEnd type="none" w="med" len="med"/>
            <a:tailEnd type="triangle" w="med" len="med"/>
          </a:ln>
        </p:spPr>
      </p:cxnSp>
      <p:cxnSp>
        <p:nvCxnSpPr>
          <p:cNvPr id="519" name="Google Shape;519;p46"/>
          <p:cNvCxnSpPr>
            <a:stCxn id="512" idx="3"/>
            <a:endCxn id="514" idx="0"/>
          </p:cNvCxnSpPr>
          <p:nvPr/>
        </p:nvCxnSpPr>
        <p:spPr>
          <a:xfrm>
            <a:off x="7150268" y="3897524"/>
            <a:ext cx="1749600" cy="1588800"/>
          </a:xfrm>
          <a:prstGeom prst="straightConnector1">
            <a:avLst/>
          </a:prstGeom>
          <a:noFill/>
          <a:ln w="9525" cap="flat" cmpd="sng">
            <a:solidFill>
              <a:schemeClr val="accent5"/>
            </a:solidFill>
            <a:prstDash val="solid"/>
            <a:round/>
            <a:headEnd type="none" w="med" len="med"/>
            <a:tailEnd type="triangl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3"/>
                                        </p:tgtEl>
                                        <p:attrNameLst>
                                          <p:attrName>style.visibility</p:attrName>
                                        </p:attrNameLst>
                                      </p:cBhvr>
                                      <p:to>
                                        <p:strVal val="visible"/>
                                      </p:to>
                                    </p:set>
                                  </p:childTnLst>
                                </p:cTn>
                              </p:par>
                              <p:par>
                                <p:cTn id="7" presetID="10" presetClass="entr" presetSubtype="0" fill="hold" nodeType="withEffect">
                                  <p:stCondLst>
                                    <p:cond delay="0"/>
                                  </p:stCondLst>
                                  <p:childTnLst>
                                    <p:set>
                                      <p:cBhvr>
                                        <p:cTn id="8" dur="1" fill="hold">
                                          <p:stCondLst>
                                            <p:cond delay="0"/>
                                          </p:stCondLst>
                                        </p:cTn>
                                        <p:tgtEl>
                                          <p:spTgt spid="509"/>
                                        </p:tgtEl>
                                        <p:attrNameLst>
                                          <p:attrName>style.visibility</p:attrName>
                                        </p:attrNameLst>
                                      </p:cBhvr>
                                      <p:to>
                                        <p:strVal val="visible"/>
                                      </p:to>
                                    </p:set>
                                    <p:animEffect transition="in" filter="fade">
                                      <p:cBhvr>
                                        <p:cTn id="9" dur="500"/>
                                        <p:tgtEl>
                                          <p:spTgt spid="509"/>
                                        </p:tgtEl>
                                      </p:cBhvr>
                                    </p:animEffect>
                                  </p:childTnLst>
                                </p:cTn>
                              </p:par>
                            </p:childTnLst>
                          </p:cTn>
                        </p:par>
                        <p:par>
                          <p:cTn id="10" fill="hold">
                            <p:stCondLst>
                              <p:cond delay="500"/>
                            </p:stCondLst>
                            <p:childTnLst>
                              <p:par>
                                <p:cTn id="11" presetID="1" presetClass="entr" presetSubtype="0" fill="hold" nodeType="afterEffect">
                                  <p:stCondLst>
                                    <p:cond delay="0"/>
                                  </p:stCondLst>
                                  <p:childTnLst>
                                    <p:set>
                                      <p:cBhvr>
                                        <p:cTn id="12" dur="1" fill="hold">
                                          <p:stCondLst>
                                            <p:cond delay="0"/>
                                          </p:stCondLst>
                                        </p:cTn>
                                        <p:tgtEl>
                                          <p:spTgt spid="516"/>
                                        </p:tgtEl>
                                        <p:attrNameLst>
                                          <p:attrName>style.visibility</p:attrName>
                                        </p:attrNameLst>
                                      </p:cBhvr>
                                      <p:to>
                                        <p:strVal val="visible"/>
                                      </p:to>
                                    </p:set>
                                  </p:childTnLst>
                                </p:cTn>
                              </p:par>
                            </p:childTnLst>
                          </p:cTn>
                        </p:par>
                        <p:par>
                          <p:cTn id="13" fill="hold">
                            <p:stCondLst>
                              <p:cond delay="501"/>
                            </p:stCondLst>
                            <p:childTnLst>
                              <p:par>
                                <p:cTn id="14" presetID="1" presetClass="entr" presetSubtype="0" fill="hold" nodeType="afterEffect">
                                  <p:stCondLst>
                                    <p:cond delay="0"/>
                                  </p:stCondLst>
                                  <p:childTnLst>
                                    <p:set>
                                      <p:cBhvr>
                                        <p:cTn id="15" dur="1" fill="hold">
                                          <p:stCondLst>
                                            <p:cond delay="0"/>
                                          </p:stCondLst>
                                        </p:cTn>
                                        <p:tgtEl>
                                          <p:spTgt spid="514"/>
                                        </p:tgtEl>
                                        <p:attrNameLst>
                                          <p:attrName>style.visibility</p:attrName>
                                        </p:attrNameLst>
                                      </p:cBhvr>
                                      <p:to>
                                        <p:strVal val="visible"/>
                                      </p:to>
                                    </p:set>
                                  </p:childTnLst>
                                </p:cTn>
                              </p:par>
                            </p:childTnLst>
                          </p:cTn>
                        </p:par>
                        <p:par>
                          <p:cTn id="16" fill="hold">
                            <p:stCondLst>
                              <p:cond delay="502"/>
                            </p:stCondLst>
                            <p:childTnLst>
                              <p:par>
                                <p:cTn id="17" presetID="10" presetClass="entr" presetSubtype="0" fill="hold" nodeType="afterEffect">
                                  <p:stCondLst>
                                    <p:cond delay="0"/>
                                  </p:stCondLst>
                                  <p:childTnLst>
                                    <p:set>
                                      <p:cBhvr>
                                        <p:cTn id="18" dur="1" fill="hold">
                                          <p:stCondLst>
                                            <p:cond delay="0"/>
                                          </p:stCondLst>
                                        </p:cTn>
                                        <p:tgtEl>
                                          <p:spTgt spid="510"/>
                                        </p:tgtEl>
                                        <p:attrNameLst>
                                          <p:attrName>style.visibility</p:attrName>
                                        </p:attrNameLst>
                                      </p:cBhvr>
                                      <p:to>
                                        <p:strVal val="visible"/>
                                      </p:to>
                                    </p:set>
                                    <p:animEffect transition="in" filter="fade">
                                      <p:cBhvr>
                                        <p:cTn id="19" dur="1000"/>
                                        <p:tgtEl>
                                          <p:spTgt spid="510"/>
                                        </p:tgtEl>
                                      </p:cBhvr>
                                    </p:animEffect>
                                  </p:childTnLst>
                                </p:cTn>
                              </p:par>
                            </p:childTnLst>
                          </p:cTn>
                        </p:par>
                        <p:par>
                          <p:cTn id="20" fill="hold">
                            <p:stCondLst>
                              <p:cond delay="1502"/>
                            </p:stCondLst>
                            <p:childTnLst>
                              <p:par>
                                <p:cTn id="21" presetID="1" presetClass="entr" presetSubtype="0" fill="hold" nodeType="afterEffect">
                                  <p:stCondLst>
                                    <p:cond delay="0"/>
                                  </p:stCondLst>
                                  <p:childTnLst>
                                    <p:set>
                                      <p:cBhvr>
                                        <p:cTn id="22" dur="1" fill="hold">
                                          <p:stCondLst>
                                            <p:cond delay="0"/>
                                          </p:stCondLst>
                                        </p:cTn>
                                        <p:tgtEl>
                                          <p:spTgt spid="5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523"/>
        <p:cNvGrpSpPr/>
        <p:nvPr/>
      </p:nvGrpSpPr>
      <p:grpSpPr>
        <a:xfrm>
          <a:off x="0" y="0"/>
          <a:ext cx="0" cy="0"/>
          <a:chOff x="0" y="0"/>
          <a:chExt cx="0" cy="0"/>
        </a:xfrm>
      </p:grpSpPr>
      <p:pic>
        <p:nvPicPr>
          <p:cNvPr id="524" name="Google Shape;524;p47" descr="pasted-image.pdf"/>
          <p:cNvPicPr preferRelativeResize="0"/>
          <p:nvPr/>
        </p:nvPicPr>
        <p:blipFill rotWithShape="1">
          <a:blip r:embed="rId3">
            <a:alphaModFix/>
          </a:blip>
          <a:srcRect/>
          <a:stretch/>
        </p:blipFill>
        <p:spPr>
          <a:xfrm>
            <a:off x="5854534" y="3111500"/>
            <a:ext cx="1295734" cy="1572047"/>
          </a:xfrm>
          <a:prstGeom prst="rect">
            <a:avLst/>
          </a:prstGeom>
          <a:noFill/>
          <a:ln>
            <a:noFill/>
          </a:ln>
        </p:spPr>
      </p:pic>
      <p:pic>
        <p:nvPicPr>
          <p:cNvPr id="525" name="Google Shape;525;p47" descr="pasted-image.pdf"/>
          <p:cNvPicPr preferRelativeResize="0"/>
          <p:nvPr/>
        </p:nvPicPr>
        <p:blipFill rotWithShape="1">
          <a:blip r:embed="rId3">
            <a:alphaModFix/>
          </a:blip>
          <a:srcRect/>
          <a:stretch/>
        </p:blipFill>
        <p:spPr>
          <a:xfrm>
            <a:off x="3457161" y="6124164"/>
            <a:ext cx="1295734" cy="1572049"/>
          </a:xfrm>
          <a:prstGeom prst="rect">
            <a:avLst/>
          </a:prstGeom>
          <a:noFill/>
          <a:ln>
            <a:noFill/>
          </a:ln>
        </p:spPr>
      </p:pic>
      <p:sp>
        <p:nvSpPr>
          <p:cNvPr id="526" name="Google Shape;526;p47"/>
          <p:cNvSpPr txBox="1">
            <a:spLocks noGrp="1"/>
          </p:cNvSpPr>
          <p:nvPr>
            <p:ph type="title"/>
          </p:nvPr>
        </p:nvSpPr>
        <p:spPr>
          <a:xfrm>
            <a:off x="952500" y="444500"/>
            <a:ext cx="11099800" cy="2159000"/>
          </a:xfrm>
          <a:prstGeom prst="rect">
            <a:avLst/>
          </a:prstGeom>
          <a:noFill/>
          <a:ln>
            <a:noFill/>
          </a:ln>
        </p:spPr>
        <p:txBody>
          <a:bodyPr spcFirstLastPara="1" wrap="square" lIns="50800" tIns="50800" rIns="50800" bIns="50800" anchor="ctr" anchorCtr="0">
            <a:normAutofit/>
          </a:bodyPr>
          <a:lstStyle/>
          <a:p>
            <a:pPr marL="0" lvl="0" indent="0" algn="ctr" rtl="0">
              <a:lnSpc>
                <a:spcPct val="100000"/>
              </a:lnSpc>
              <a:spcBef>
                <a:spcPts val="0"/>
              </a:spcBef>
              <a:spcAft>
                <a:spcPts val="0"/>
              </a:spcAft>
              <a:buClr>
                <a:srgbClr val="000000"/>
              </a:buClr>
              <a:buSzPts val="6400"/>
              <a:buFont typeface="Helvetica Neue"/>
              <a:buNone/>
            </a:pPr>
            <a:r>
              <a:rPr lang="en-US" sz="6400"/>
              <a:t>Collaboration Workflows (2/2)</a:t>
            </a:r>
            <a:endParaRPr/>
          </a:p>
        </p:txBody>
      </p:sp>
      <p:sp>
        <p:nvSpPr>
          <p:cNvPr id="527" name="Google Shape;527;p47"/>
          <p:cNvSpPr txBox="1"/>
          <p:nvPr/>
        </p:nvSpPr>
        <p:spPr>
          <a:xfrm>
            <a:off x="3283506" y="7763526"/>
            <a:ext cx="1643047" cy="6223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3585F"/>
              </a:buClr>
              <a:buSzPts val="3000"/>
              <a:buFont typeface="Avenir"/>
              <a:buNone/>
            </a:pPr>
            <a:r>
              <a:rPr lang="en-US" sz="3000" b="0" i="0" u="none" strike="noStrike" cap="none">
                <a:solidFill>
                  <a:srgbClr val="53585F"/>
                </a:solidFill>
                <a:latin typeface="Avenir"/>
                <a:ea typeface="Avenir"/>
                <a:cs typeface="Avenir"/>
                <a:sym typeface="Avenir"/>
              </a:rPr>
              <a:t>Local A</a:t>
            </a:r>
            <a:endParaRPr sz="1400" b="0" i="0" u="none" strike="noStrike" cap="none">
              <a:solidFill>
                <a:srgbClr val="000000"/>
              </a:solidFill>
              <a:latin typeface="Arial"/>
              <a:ea typeface="Arial"/>
              <a:cs typeface="Arial"/>
              <a:sym typeface="Arial"/>
            </a:endParaRPr>
          </a:p>
        </p:txBody>
      </p:sp>
      <p:sp>
        <p:nvSpPr>
          <p:cNvPr id="528" name="Google Shape;528;p47"/>
          <p:cNvSpPr txBox="1"/>
          <p:nvPr/>
        </p:nvSpPr>
        <p:spPr>
          <a:xfrm>
            <a:off x="8163527" y="7763526"/>
            <a:ext cx="1472490" cy="6223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3585F"/>
              </a:buClr>
              <a:buSzPts val="3000"/>
              <a:buFont typeface="Avenir"/>
              <a:buNone/>
            </a:pPr>
            <a:r>
              <a:rPr lang="en-US" sz="3000" b="0" i="0" u="none" strike="noStrike" cap="none">
                <a:solidFill>
                  <a:srgbClr val="53585F"/>
                </a:solidFill>
                <a:latin typeface="Avenir"/>
                <a:ea typeface="Avenir"/>
                <a:cs typeface="Avenir"/>
                <a:sym typeface="Avenir"/>
              </a:rPr>
              <a:t>Local B</a:t>
            </a:r>
            <a:endParaRPr sz="1400" b="0" i="0" u="none" strike="noStrike" cap="none">
              <a:solidFill>
                <a:srgbClr val="000000"/>
              </a:solidFill>
              <a:latin typeface="Arial"/>
              <a:ea typeface="Arial"/>
              <a:cs typeface="Arial"/>
              <a:sym typeface="Arial"/>
            </a:endParaRPr>
          </a:p>
        </p:txBody>
      </p:sp>
      <p:sp>
        <p:nvSpPr>
          <p:cNvPr id="529" name="Google Shape;529;p47"/>
          <p:cNvSpPr txBox="1"/>
          <p:nvPr/>
        </p:nvSpPr>
        <p:spPr>
          <a:xfrm>
            <a:off x="5883102" y="4765408"/>
            <a:ext cx="1238595" cy="6223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3585F"/>
              </a:buClr>
              <a:buSzPts val="3000"/>
              <a:buFont typeface="Avenir"/>
              <a:buNone/>
            </a:pPr>
            <a:r>
              <a:rPr lang="en-US" sz="3000" b="0" i="0" u="none" strike="noStrike" cap="none">
                <a:solidFill>
                  <a:srgbClr val="53585F"/>
                </a:solidFill>
                <a:latin typeface="Avenir"/>
                <a:ea typeface="Avenir"/>
                <a:cs typeface="Avenir"/>
                <a:sym typeface="Avenir"/>
              </a:rPr>
              <a:t>Server</a:t>
            </a:r>
            <a:endParaRPr sz="1400" b="0" i="0" u="none" strike="noStrike" cap="none">
              <a:solidFill>
                <a:srgbClr val="000000"/>
              </a:solidFill>
              <a:latin typeface="Arial"/>
              <a:ea typeface="Arial"/>
              <a:cs typeface="Arial"/>
              <a:sym typeface="Arial"/>
            </a:endParaRPr>
          </a:p>
        </p:txBody>
      </p:sp>
      <p:pic>
        <p:nvPicPr>
          <p:cNvPr id="530" name="Google Shape;530;p47" descr="pasted-image.pdf"/>
          <p:cNvPicPr preferRelativeResize="0"/>
          <p:nvPr/>
        </p:nvPicPr>
        <p:blipFill rotWithShape="1">
          <a:blip r:embed="rId3">
            <a:alphaModFix/>
          </a:blip>
          <a:srcRect/>
          <a:stretch/>
        </p:blipFill>
        <p:spPr>
          <a:xfrm>
            <a:off x="8251904" y="6124164"/>
            <a:ext cx="1295734" cy="1572049"/>
          </a:xfrm>
          <a:prstGeom prst="rect">
            <a:avLst/>
          </a:prstGeom>
          <a:noFill/>
          <a:ln>
            <a:noFill/>
          </a:ln>
        </p:spPr>
      </p:pic>
      <p:sp>
        <p:nvSpPr>
          <p:cNvPr id="531" name="Google Shape;531;p47"/>
          <p:cNvSpPr txBox="1"/>
          <p:nvPr/>
        </p:nvSpPr>
        <p:spPr>
          <a:xfrm>
            <a:off x="3468122" y="5486399"/>
            <a:ext cx="1273811" cy="5334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chemeClr val="accent5"/>
              </a:buClr>
              <a:buSzPts val="2500"/>
              <a:buFont typeface="Avenir"/>
              <a:buNone/>
            </a:pPr>
            <a:r>
              <a:rPr lang="en-US" sz="2500" b="0" i="0" u="none" strike="noStrike" cap="none">
                <a:solidFill>
                  <a:schemeClr val="accent5"/>
                </a:solidFill>
                <a:latin typeface="Avenir"/>
                <a:ea typeface="Avenir"/>
                <a:cs typeface="Avenir"/>
                <a:sym typeface="Avenir"/>
              </a:rPr>
              <a:t>Commit</a:t>
            </a:r>
            <a:endParaRPr sz="1400" b="0" i="0" u="none" strike="noStrike" cap="none">
              <a:solidFill>
                <a:srgbClr val="000000"/>
              </a:solidFill>
              <a:latin typeface="Arial"/>
              <a:ea typeface="Arial"/>
              <a:cs typeface="Arial"/>
              <a:sym typeface="Arial"/>
            </a:endParaRPr>
          </a:p>
        </p:txBody>
      </p:sp>
      <p:grpSp>
        <p:nvGrpSpPr>
          <p:cNvPr id="532" name="Google Shape;532;p47"/>
          <p:cNvGrpSpPr/>
          <p:nvPr/>
        </p:nvGrpSpPr>
        <p:grpSpPr>
          <a:xfrm>
            <a:off x="3722638" y="6527798"/>
            <a:ext cx="764783" cy="764784"/>
            <a:chOff x="-1" y="-1"/>
            <a:chExt cx="764782" cy="764782"/>
          </a:xfrm>
        </p:grpSpPr>
        <p:sp>
          <p:nvSpPr>
            <p:cNvPr id="533" name="Google Shape;533;p47"/>
            <p:cNvSpPr/>
            <p:nvPr/>
          </p:nvSpPr>
          <p:spPr>
            <a:xfrm>
              <a:off x="-1" y="-1"/>
              <a:ext cx="764782" cy="764782"/>
            </a:xfrm>
            <a:prstGeom prst="ellipse">
              <a:avLst/>
            </a:prstGeom>
            <a:blipFill rotWithShape="1">
              <a:blip r:embed="rId4">
                <a:alphaModFix/>
              </a:blip>
              <a:tile tx="0" ty="0" sx="100000" sy="100000" flip="none" algn="tl"/>
            </a:blipFill>
            <a:ln>
              <a:noFill/>
            </a:ln>
            <a:effectLst>
              <a:outerShdw blurRad="38100" dist="25400" dir="5400000" rotWithShape="0">
                <a:srgbClr val="000000">
                  <a:alpha val="49019"/>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600"/>
                <a:buFont typeface="Avenir"/>
                <a:buNone/>
              </a:pPr>
              <a:endParaRPr sz="3600" b="0" i="0" u="none" strike="noStrike" cap="none">
                <a:solidFill>
                  <a:srgbClr val="000000"/>
                </a:solidFill>
                <a:latin typeface="Helvetica Neue"/>
                <a:ea typeface="Helvetica Neue"/>
                <a:cs typeface="Helvetica Neue"/>
                <a:sym typeface="Helvetica Neue"/>
              </a:endParaRPr>
            </a:p>
          </p:txBody>
        </p:sp>
        <p:sp>
          <p:nvSpPr>
            <p:cNvPr id="534" name="Google Shape;534;p47"/>
            <p:cNvSpPr txBox="1"/>
            <p:nvPr/>
          </p:nvSpPr>
          <p:spPr>
            <a:xfrm>
              <a:off x="111999" y="122039"/>
              <a:ext cx="540781" cy="5207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FFFFFF"/>
                </a:buClr>
                <a:buSzPts val="2400"/>
                <a:buFont typeface="Avenir"/>
                <a:buNone/>
              </a:pPr>
              <a:r>
                <a:rPr lang="en-US" sz="2400" b="1" i="0" u="none" strike="noStrike" cap="none">
                  <a:solidFill>
                    <a:srgbClr val="FFFFFF"/>
                  </a:solidFill>
                  <a:latin typeface="Avenir"/>
                  <a:ea typeface="Avenir"/>
                  <a:cs typeface="Avenir"/>
                  <a:sym typeface="Avenir"/>
                </a:rPr>
                <a:t>A</a:t>
              </a:r>
              <a:endParaRPr sz="1400" b="0" i="0" u="none" strike="noStrike" cap="none">
                <a:solidFill>
                  <a:srgbClr val="000000"/>
                </a:solidFill>
                <a:latin typeface="Arial"/>
                <a:ea typeface="Arial"/>
                <a:cs typeface="Arial"/>
                <a:sym typeface="Arial"/>
              </a:endParaRPr>
            </a:p>
          </p:txBody>
        </p:sp>
      </p:grpSp>
      <p:sp>
        <p:nvSpPr>
          <p:cNvPr id="535" name="Google Shape;535;p47"/>
          <p:cNvSpPr txBox="1">
            <a:spLocks noGrp="1"/>
          </p:cNvSpPr>
          <p:nvPr>
            <p:ph type="sldNum" idx="12"/>
          </p:nvPr>
        </p:nvSpPr>
        <p:spPr>
          <a:xfrm>
            <a:off x="6311798" y="9251950"/>
            <a:ext cx="368504" cy="381000"/>
          </a:xfrm>
          <a:prstGeom prst="rect">
            <a:avLst/>
          </a:prstGeom>
          <a:noFill/>
          <a:ln>
            <a:noFill/>
          </a:ln>
        </p:spPr>
        <p:txBody>
          <a:bodyPr spcFirstLastPara="1" wrap="square" lIns="50800" tIns="50800" rIns="50800" bIns="50800" anchor="t" anchorCtr="0">
            <a:spAutoFit/>
          </a:bodyPr>
          <a:lstStyle/>
          <a:p>
            <a:pPr marL="0" lvl="0" indent="0" algn="ctr" rtl="0">
              <a:lnSpc>
                <a:spcPct val="100000"/>
              </a:lnSpc>
              <a:spcBef>
                <a:spcPts val="0"/>
              </a:spcBef>
              <a:spcAft>
                <a:spcPts val="0"/>
              </a:spcAft>
              <a:buClr>
                <a:srgbClr val="000000"/>
              </a:buClr>
              <a:buSzPts val="1800"/>
              <a:buFont typeface="Helvetica Neue Light"/>
              <a:buNone/>
            </a:pPr>
            <a:fld id="{00000000-1234-1234-1234-123412341234}" type="slidenum">
              <a:rPr lang="en-US"/>
              <a:t>66</a:t>
            </a:fld>
            <a:endParaRPr/>
          </a:p>
        </p:txBody>
      </p:sp>
      <p:sp>
        <p:nvSpPr>
          <p:cNvPr id="536" name="Google Shape;536;p47"/>
          <p:cNvSpPr txBox="1"/>
          <p:nvPr/>
        </p:nvSpPr>
        <p:spPr>
          <a:xfrm>
            <a:off x="1372625" y="6709825"/>
            <a:ext cx="1472400" cy="487500"/>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chemeClr val="accent5"/>
              </a:buClr>
              <a:buSzPts val="2500"/>
              <a:buFont typeface="Avenir"/>
              <a:buNone/>
            </a:pPr>
            <a:r>
              <a:rPr lang="en-US" sz="2500">
                <a:solidFill>
                  <a:schemeClr val="accent5"/>
                </a:solidFill>
                <a:latin typeface="Avenir"/>
                <a:ea typeface="Avenir"/>
                <a:cs typeface="Avenir"/>
                <a:sym typeface="Avenir"/>
              </a:rPr>
              <a:t>Version A</a:t>
            </a:r>
            <a:endParaRPr sz="1400" b="0" i="0" u="none" strike="noStrike" cap="none">
              <a:solidFill>
                <a:srgbClr val="000000"/>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31"/>
                                        </p:tgtEl>
                                        <p:attrNameLst>
                                          <p:attrName>style.visibility</p:attrName>
                                        </p:attrNameLst>
                                      </p:cBhvr>
                                      <p:to>
                                        <p:strVal val="visible"/>
                                      </p:to>
                                    </p:set>
                                  </p:childTnLst>
                                </p:cTn>
                              </p:par>
                              <p:par>
                                <p:cTn id="7" presetID="23" presetClass="entr" presetSubtype="16" fill="hold" nodeType="withEffect">
                                  <p:stCondLst>
                                    <p:cond delay="0"/>
                                  </p:stCondLst>
                                  <p:childTnLst>
                                    <p:set>
                                      <p:cBhvr>
                                        <p:cTn id="8" dur="1" fill="hold">
                                          <p:stCondLst>
                                            <p:cond delay="0"/>
                                          </p:stCondLst>
                                        </p:cTn>
                                        <p:tgtEl>
                                          <p:spTgt spid="532"/>
                                        </p:tgtEl>
                                        <p:attrNameLst>
                                          <p:attrName>style.visibility</p:attrName>
                                        </p:attrNameLst>
                                      </p:cBhvr>
                                      <p:to>
                                        <p:strVal val="visible"/>
                                      </p:to>
                                    </p:set>
                                    <p:anim calcmode="lin" valueType="num">
                                      <p:cBhvr additive="base">
                                        <p:cTn id="9" dur="750"/>
                                        <p:tgtEl>
                                          <p:spTgt spid="532"/>
                                        </p:tgtEl>
                                        <p:attrNameLst>
                                          <p:attrName>ppt_w</p:attrName>
                                        </p:attrNameLst>
                                      </p:cBhvr>
                                      <p:tavLst>
                                        <p:tav tm="0">
                                          <p:val>
                                            <p:strVal val="0"/>
                                          </p:val>
                                        </p:tav>
                                        <p:tav tm="100000">
                                          <p:val>
                                            <p:strVal val="#ppt_w"/>
                                          </p:val>
                                        </p:tav>
                                      </p:tavLst>
                                    </p:anim>
                                    <p:anim calcmode="lin" valueType="num">
                                      <p:cBhvr additive="base">
                                        <p:cTn id="10" dur="750"/>
                                        <p:tgtEl>
                                          <p:spTgt spid="532"/>
                                        </p:tgtEl>
                                        <p:attrNameLst>
                                          <p:attrName>ppt_h</p:attrName>
                                        </p:attrNameLst>
                                      </p:cBhvr>
                                      <p:tavLst>
                                        <p:tav tm="0">
                                          <p:val>
                                            <p:strVal val="0"/>
                                          </p:val>
                                        </p:tav>
                                        <p:tav tm="100000">
                                          <p:val>
                                            <p:strVal val="#ppt_h"/>
                                          </p:val>
                                        </p:tav>
                                      </p:tavLst>
                                    </p:anim>
                                  </p:childTnLst>
                                </p:cTn>
                              </p:par>
                            </p:childTnLst>
                          </p:cTn>
                        </p:par>
                        <p:par>
                          <p:cTn id="11" fill="hold">
                            <p:stCondLst>
                              <p:cond delay="750"/>
                            </p:stCondLst>
                            <p:childTnLst>
                              <p:par>
                                <p:cTn id="12" presetID="10" presetClass="exit" presetSubtype="0" fill="hold" nodeType="afterEffect">
                                  <p:stCondLst>
                                    <p:cond delay="0"/>
                                  </p:stCondLst>
                                  <p:childTnLst>
                                    <p:animEffect transition="out" filter="fade">
                                      <p:cBhvr>
                                        <p:cTn id="13" dur="1000"/>
                                        <p:tgtEl>
                                          <p:spTgt spid="531"/>
                                        </p:tgtEl>
                                      </p:cBhvr>
                                    </p:animEffect>
                                    <p:set>
                                      <p:cBhvr>
                                        <p:cTn id="14" dur="1" fill="hold">
                                          <p:stCondLst>
                                            <p:cond delay="1000"/>
                                          </p:stCondLst>
                                        </p:cTn>
                                        <p:tgtEl>
                                          <p:spTgt spid="53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540"/>
        <p:cNvGrpSpPr/>
        <p:nvPr/>
      </p:nvGrpSpPr>
      <p:grpSpPr>
        <a:xfrm>
          <a:off x="0" y="0"/>
          <a:ext cx="0" cy="0"/>
          <a:chOff x="0" y="0"/>
          <a:chExt cx="0" cy="0"/>
        </a:xfrm>
      </p:grpSpPr>
      <p:pic>
        <p:nvPicPr>
          <p:cNvPr id="541" name="Google Shape;541;p48" descr="pasted-image.pdf"/>
          <p:cNvPicPr preferRelativeResize="0"/>
          <p:nvPr/>
        </p:nvPicPr>
        <p:blipFill rotWithShape="1">
          <a:blip r:embed="rId3">
            <a:alphaModFix/>
          </a:blip>
          <a:srcRect/>
          <a:stretch/>
        </p:blipFill>
        <p:spPr>
          <a:xfrm>
            <a:off x="5854534" y="3111500"/>
            <a:ext cx="1295734" cy="1572047"/>
          </a:xfrm>
          <a:prstGeom prst="rect">
            <a:avLst/>
          </a:prstGeom>
          <a:noFill/>
          <a:ln>
            <a:noFill/>
          </a:ln>
        </p:spPr>
      </p:pic>
      <p:grpSp>
        <p:nvGrpSpPr>
          <p:cNvPr id="542" name="Google Shape;542;p48"/>
          <p:cNvGrpSpPr/>
          <p:nvPr/>
        </p:nvGrpSpPr>
        <p:grpSpPr>
          <a:xfrm>
            <a:off x="3457161" y="6121398"/>
            <a:ext cx="1295737" cy="1572052"/>
            <a:chOff x="0" y="-1"/>
            <a:chExt cx="1295735" cy="1572050"/>
          </a:xfrm>
        </p:grpSpPr>
        <p:pic>
          <p:nvPicPr>
            <p:cNvPr id="543" name="Google Shape;543;p48" descr="pasted-image.pdf"/>
            <p:cNvPicPr preferRelativeResize="0"/>
            <p:nvPr/>
          </p:nvPicPr>
          <p:blipFill rotWithShape="1">
            <a:blip r:embed="rId3">
              <a:alphaModFix/>
            </a:blip>
            <a:srcRect/>
            <a:stretch/>
          </p:blipFill>
          <p:spPr>
            <a:xfrm>
              <a:off x="0" y="-1"/>
              <a:ext cx="1295735" cy="1572050"/>
            </a:xfrm>
            <a:prstGeom prst="rect">
              <a:avLst/>
            </a:prstGeom>
            <a:noFill/>
            <a:ln>
              <a:noFill/>
            </a:ln>
          </p:spPr>
        </p:pic>
        <p:grpSp>
          <p:nvGrpSpPr>
            <p:cNvPr id="544" name="Google Shape;544;p48"/>
            <p:cNvGrpSpPr/>
            <p:nvPr/>
          </p:nvGrpSpPr>
          <p:grpSpPr>
            <a:xfrm>
              <a:off x="265476" y="403633"/>
              <a:ext cx="764783" cy="764783"/>
              <a:chOff x="-1" y="-1"/>
              <a:chExt cx="764782" cy="764782"/>
            </a:xfrm>
          </p:grpSpPr>
          <p:sp>
            <p:nvSpPr>
              <p:cNvPr id="545" name="Google Shape;545;p48"/>
              <p:cNvSpPr/>
              <p:nvPr/>
            </p:nvSpPr>
            <p:spPr>
              <a:xfrm>
                <a:off x="-1" y="-1"/>
                <a:ext cx="764782" cy="764782"/>
              </a:xfrm>
              <a:prstGeom prst="ellipse">
                <a:avLst/>
              </a:prstGeom>
              <a:blipFill rotWithShape="1">
                <a:blip r:embed="rId4">
                  <a:alphaModFix/>
                </a:blip>
                <a:tile tx="0" ty="0" sx="100000" sy="100000" flip="none" algn="tl"/>
              </a:blipFill>
              <a:ln>
                <a:noFill/>
              </a:ln>
              <a:effectLst>
                <a:outerShdw blurRad="38100" dist="25400" dir="5400000" rotWithShape="0">
                  <a:srgbClr val="000000">
                    <a:alpha val="49019"/>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600"/>
                  <a:buFont typeface="Avenir"/>
                  <a:buNone/>
                </a:pPr>
                <a:endParaRPr sz="3600" b="0" i="0" u="none" strike="noStrike" cap="none">
                  <a:solidFill>
                    <a:srgbClr val="000000"/>
                  </a:solidFill>
                  <a:latin typeface="Helvetica Neue"/>
                  <a:ea typeface="Helvetica Neue"/>
                  <a:cs typeface="Helvetica Neue"/>
                  <a:sym typeface="Helvetica Neue"/>
                </a:endParaRPr>
              </a:p>
            </p:txBody>
          </p:sp>
          <p:sp>
            <p:nvSpPr>
              <p:cNvPr id="546" name="Google Shape;546;p48"/>
              <p:cNvSpPr txBox="1"/>
              <p:nvPr/>
            </p:nvSpPr>
            <p:spPr>
              <a:xfrm>
                <a:off x="111999" y="122039"/>
                <a:ext cx="540781" cy="5207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FFFFFF"/>
                  </a:buClr>
                  <a:buSzPts val="2400"/>
                  <a:buFont typeface="Avenir"/>
                  <a:buNone/>
                </a:pPr>
                <a:r>
                  <a:rPr lang="en-US" sz="2400" b="1" i="0" u="none" strike="noStrike" cap="none">
                    <a:solidFill>
                      <a:srgbClr val="FFFFFF"/>
                    </a:solidFill>
                    <a:latin typeface="Avenir"/>
                    <a:ea typeface="Avenir"/>
                    <a:cs typeface="Avenir"/>
                    <a:sym typeface="Avenir"/>
                  </a:rPr>
                  <a:t>A</a:t>
                </a:r>
                <a:endParaRPr sz="1400" b="0" i="0" u="none" strike="noStrike" cap="none">
                  <a:solidFill>
                    <a:srgbClr val="000000"/>
                  </a:solidFill>
                  <a:latin typeface="Arial"/>
                  <a:ea typeface="Arial"/>
                  <a:cs typeface="Arial"/>
                  <a:sym typeface="Arial"/>
                </a:endParaRPr>
              </a:p>
            </p:txBody>
          </p:sp>
        </p:grpSp>
      </p:grpSp>
      <p:grpSp>
        <p:nvGrpSpPr>
          <p:cNvPr id="547" name="Google Shape;547;p48"/>
          <p:cNvGrpSpPr/>
          <p:nvPr/>
        </p:nvGrpSpPr>
        <p:grpSpPr>
          <a:xfrm>
            <a:off x="3457161" y="6121398"/>
            <a:ext cx="1295737" cy="1572052"/>
            <a:chOff x="0" y="-1"/>
            <a:chExt cx="1295735" cy="1572050"/>
          </a:xfrm>
        </p:grpSpPr>
        <p:pic>
          <p:nvPicPr>
            <p:cNvPr id="548" name="Google Shape;548;p48" descr="pasted-image.pdf"/>
            <p:cNvPicPr preferRelativeResize="0"/>
            <p:nvPr/>
          </p:nvPicPr>
          <p:blipFill rotWithShape="1">
            <a:blip r:embed="rId3">
              <a:alphaModFix/>
            </a:blip>
            <a:srcRect/>
            <a:stretch/>
          </p:blipFill>
          <p:spPr>
            <a:xfrm>
              <a:off x="0" y="-1"/>
              <a:ext cx="1295735" cy="1572050"/>
            </a:xfrm>
            <a:prstGeom prst="rect">
              <a:avLst/>
            </a:prstGeom>
            <a:noFill/>
            <a:ln>
              <a:noFill/>
            </a:ln>
          </p:spPr>
        </p:pic>
        <p:grpSp>
          <p:nvGrpSpPr>
            <p:cNvPr id="549" name="Google Shape;549;p48"/>
            <p:cNvGrpSpPr/>
            <p:nvPr/>
          </p:nvGrpSpPr>
          <p:grpSpPr>
            <a:xfrm>
              <a:off x="265476" y="403633"/>
              <a:ext cx="764783" cy="764783"/>
              <a:chOff x="-1" y="-1"/>
              <a:chExt cx="764782" cy="764782"/>
            </a:xfrm>
          </p:grpSpPr>
          <p:sp>
            <p:nvSpPr>
              <p:cNvPr id="550" name="Google Shape;550;p48"/>
              <p:cNvSpPr/>
              <p:nvPr/>
            </p:nvSpPr>
            <p:spPr>
              <a:xfrm>
                <a:off x="-1" y="-1"/>
                <a:ext cx="764782" cy="764782"/>
              </a:xfrm>
              <a:prstGeom prst="ellipse">
                <a:avLst/>
              </a:prstGeom>
              <a:blipFill rotWithShape="1">
                <a:blip r:embed="rId4">
                  <a:alphaModFix/>
                </a:blip>
                <a:tile tx="0" ty="0" sx="100000" sy="100000" flip="none" algn="tl"/>
              </a:blipFill>
              <a:ln>
                <a:noFill/>
              </a:ln>
              <a:effectLst>
                <a:outerShdw blurRad="38100" dist="25400" dir="5400000" rotWithShape="0">
                  <a:srgbClr val="000000">
                    <a:alpha val="49019"/>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600"/>
                  <a:buFont typeface="Avenir"/>
                  <a:buNone/>
                </a:pPr>
                <a:endParaRPr sz="3600" b="0" i="0" u="none" strike="noStrike" cap="none">
                  <a:solidFill>
                    <a:srgbClr val="000000"/>
                  </a:solidFill>
                  <a:latin typeface="Helvetica Neue"/>
                  <a:ea typeface="Helvetica Neue"/>
                  <a:cs typeface="Helvetica Neue"/>
                  <a:sym typeface="Helvetica Neue"/>
                </a:endParaRPr>
              </a:p>
            </p:txBody>
          </p:sp>
          <p:sp>
            <p:nvSpPr>
              <p:cNvPr id="551" name="Google Shape;551;p48"/>
              <p:cNvSpPr txBox="1"/>
              <p:nvPr/>
            </p:nvSpPr>
            <p:spPr>
              <a:xfrm>
                <a:off x="111999" y="122039"/>
                <a:ext cx="540781" cy="5207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FFFFFF"/>
                  </a:buClr>
                  <a:buSzPts val="2400"/>
                  <a:buFont typeface="Avenir"/>
                  <a:buNone/>
                </a:pPr>
                <a:r>
                  <a:rPr lang="en-US" sz="2400" b="1" i="0" u="none" strike="noStrike" cap="none">
                    <a:solidFill>
                      <a:srgbClr val="FFFFFF"/>
                    </a:solidFill>
                    <a:latin typeface="Avenir"/>
                    <a:ea typeface="Avenir"/>
                    <a:cs typeface="Avenir"/>
                    <a:sym typeface="Avenir"/>
                  </a:rPr>
                  <a:t>A</a:t>
                </a:r>
                <a:endParaRPr sz="1400" b="0" i="0" u="none" strike="noStrike" cap="none">
                  <a:solidFill>
                    <a:srgbClr val="000000"/>
                  </a:solidFill>
                  <a:latin typeface="Arial"/>
                  <a:ea typeface="Arial"/>
                  <a:cs typeface="Arial"/>
                  <a:sym typeface="Arial"/>
                </a:endParaRPr>
              </a:p>
            </p:txBody>
          </p:sp>
        </p:grpSp>
      </p:grpSp>
      <p:sp>
        <p:nvSpPr>
          <p:cNvPr id="552" name="Google Shape;552;p48"/>
          <p:cNvSpPr txBox="1">
            <a:spLocks noGrp="1"/>
          </p:cNvSpPr>
          <p:nvPr>
            <p:ph type="title"/>
          </p:nvPr>
        </p:nvSpPr>
        <p:spPr>
          <a:xfrm>
            <a:off x="952500" y="444500"/>
            <a:ext cx="11099800" cy="2159000"/>
          </a:xfrm>
          <a:prstGeom prst="rect">
            <a:avLst/>
          </a:prstGeom>
          <a:noFill/>
          <a:ln>
            <a:noFill/>
          </a:ln>
        </p:spPr>
        <p:txBody>
          <a:bodyPr spcFirstLastPara="1" wrap="square" lIns="50800" tIns="50800" rIns="50800" bIns="50800" anchor="ctr" anchorCtr="0">
            <a:normAutofit/>
          </a:bodyPr>
          <a:lstStyle/>
          <a:p>
            <a:pPr marL="0" lvl="0" indent="0" algn="ctr" rtl="0">
              <a:lnSpc>
                <a:spcPct val="100000"/>
              </a:lnSpc>
              <a:spcBef>
                <a:spcPts val="0"/>
              </a:spcBef>
              <a:spcAft>
                <a:spcPts val="0"/>
              </a:spcAft>
              <a:buClr>
                <a:srgbClr val="000000"/>
              </a:buClr>
              <a:buSzPts val="6400"/>
              <a:buFont typeface="Helvetica Neue"/>
              <a:buNone/>
            </a:pPr>
            <a:r>
              <a:rPr lang="en-US" sz="6400"/>
              <a:t>Collaboration Workflows (2/2)</a:t>
            </a:r>
            <a:endParaRPr/>
          </a:p>
        </p:txBody>
      </p:sp>
      <p:sp>
        <p:nvSpPr>
          <p:cNvPr id="553" name="Google Shape;553;p48"/>
          <p:cNvSpPr txBox="1"/>
          <p:nvPr/>
        </p:nvSpPr>
        <p:spPr>
          <a:xfrm>
            <a:off x="3283506" y="7763526"/>
            <a:ext cx="1643047" cy="6223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3585F"/>
              </a:buClr>
              <a:buSzPts val="3000"/>
              <a:buFont typeface="Avenir"/>
              <a:buNone/>
            </a:pPr>
            <a:r>
              <a:rPr lang="en-US" sz="3000" b="0" i="0" u="none" strike="noStrike" cap="none">
                <a:solidFill>
                  <a:srgbClr val="53585F"/>
                </a:solidFill>
                <a:latin typeface="Avenir"/>
                <a:ea typeface="Avenir"/>
                <a:cs typeface="Avenir"/>
                <a:sym typeface="Avenir"/>
              </a:rPr>
              <a:t>Local A</a:t>
            </a:r>
            <a:endParaRPr sz="1400" b="0" i="0" u="none" strike="noStrike" cap="none">
              <a:solidFill>
                <a:srgbClr val="000000"/>
              </a:solidFill>
              <a:latin typeface="Arial"/>
              <a:ea typeface="Arial"/>
              <a:cs typeface="Arial"/>
              <a:sym typeface="Arial"/>
            </a:endParaRPr>
          </a:p>
        </p:txBody>
      </p:sp>
      <p:sp>
        <p:nvSpPr>
          <p:cNvPr id="554" name="Google Shape;554;p48"/>
          <p:cNvSpPr txBox="1"/>
          <p:nvPr/>
        </p:nvSpPr>
        <p:spPr>
          <a:xfrm>
            <a:off x="8163527" y="7763526"/>
            <a:ext cx="1472490" cy="6223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3585F"/>
              </a:buClr>
              <a:buSzPts val="3000"/>
              <a:buFont typeface="Avenir"/>
              <a:buNone/>
            </a:pPr>
            <a:r>
              <a:rPr lang="en-US" sz="3000" b="0" i="0" u="none" strike="noStrike" cap="none">
                <a:solidFill>
                  <a:srgbClr val="53585F"/>
                </a:solidFill>
                <a:latin typeface="Avenir"/>
                <a:ea typeface="Avenir"/>
                <a:cs typeface="Avenir"/>
                <a:sym typeface="Avenir"/>
              </a:rPr>
              <a:t>Local B</a:t>
            </a:r>
            <a:endParaRPr sz="1400" b="0" i="0" u="none" strike="noStrike" cap="none">
              <a:solidFill>
                <a:srgbClr val="000000"/>
              </a:solidFill>
              <a:latin typeface="Arial"/>
              <a:ea typeface="Arial"/>
              <a:cs typeface="Arial"/>
              <a:sym typeface="Arial"/>
            </a:endParaRPr>
          </a:p>
        </p:txBody>
      </p:sp>
      <p:sp>
        <p:nvSpPr>
          <p:cNvPr id="555" name="Google Shape;555;p48"/>
          <p:cNvSpPr txBox="1"/>
          <p:nvPr/>
        </p:nvSpPr>
        <p:spPr>
          <a:xfrm>
            <a:off x="5883102" y="4765408"/>
            <a:ext cx="1238595" cy="6223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3585F"/>
              </a:buClr>
              <a:buSzPts val="3000"/>
              <a:buFont typeface="Avenir"/>
              <a:buNone/>
            </a:pPr>
            <a:r>
              <a:rPr lang="en-US" sz="3000" b="0" i="0" u="none" strike="noStrike" cap="none">
                <a:solidFill>
                  <a:srgbClr val="53585F"/>
                </a:solidFill>
                <a:latin typeface="Avenir"/>
                <a:ea typeface="Avenir"/>
                <a:cs typeface="Avenir"/>
                <a:sym typeface="Avenir"/>
              </a:rPr>
              <a:t>Server</a:t>
            </a:r>
            <a:endParaRPr sz="1400" b="0" i="0" u="none" strike="noStrike" cap="none">
              <a:solidFill>
                <a:srgbClr val="000000"/>
              </a:solidFill>
              <a:latin typeface="Arial"/>
              <a:ea typeface="Arial"/>
              <a:cs typeface="Arial"/>
              <a:sym typeface="Arial"/>
            </a:endParaRPr>
          </a:p>
        </p:txBody>
      </p:sp>
      <p:pic>
        <p:nvPicPr>
          <p:cNvPr id="556" name="Google Shape;556;p48" descr="pasted-image.pdf"/>
          <p:cNvPicPr preferRelativeResize="0"/>
          <p:nvPr/>
        </p:nvPicPr>
        <p:blipFill rotWithShape="1">
          <a:blip r:embed="rId3">
            <a:alphaModFix/>
          </a:blip>
          <a:srcRect/>
          <a:stretch/>
        </p:blipFill>
        <p:spPr>
          <a:xfrm>
            <a:off x="8251904" y="6121400"/>
            <a:ext cx="1295735" cy="1572047"/>
          </a:xfrm>
          <a:prstGeom prst="rect">
            <a:avLst/>
          </a:prstGeom>
          <a:noFill/>
          <a:ln>
            <a:noFill/>
          </a:ln>
        </p:spPr>
      </p:pic>
      <p:sp>
        <p:nvSpPr>
          <p:cNvPr id="557" name="Google Shape;557;p48"/>
          <p:cNvSpPr txBox="1"/>
          <p:nvPr/>
        </p:nvSpPr>
        <p:spPr>
          <a:xfrm>
            <a:off x="3708152" y="5486399"/>
            <a:ext cx="793751" cy="5334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chemeClr val="accent5"/>
              </a:buClr>
              <a:buSzPts val="2500"/>
              <a:buFont typeface="Avenir"/>
              <a:buNone/>
            </a:pPr>
            <a:r>
              <a:rPr lang="en-US" sz="2500" b="0" i="0" u="none" strike="noStrike" cap="none">
                <a:solidFill>
                  <a:schemeClr val="accent5"/>
                </a:solidFill>
                <a:latin typeface="Avenir"/>
                <a:ea typeface="Avenir"/>
                <a:cs typeface="Avenir"/>
                <a:sym typeface="Avenir"/>
              </a:rPr>
              <a:t>Push</a:t>
            </a:r>
            <a:endParaRPr sz="1400" b="0" i="0" u="none" strike="noStrike" cap="none">
              <a:solidFill>
                <a:srgbClr val="000000"/>
              </a:solidFill>
              <a:latin typeface="Arial"/>
              <a:ea typeface="Arial"/>
              <a:cs typeface="Arial"/>
              <a:sym typeface="Arial"/>
            </a:endParaRPr>
          </a:p>
        </p:txBody>
      </p:sp>
      <p:sp>
        <p:nvSpPr>
          <p:cNvPr id="558" name="Google Shape;558;p48"/>
          <p:cNvSpPr txBox="1">
            <a:spLocks noGrp="1"/>
          </p:cNvSpPr>
          <p:nvPr>
            <p:ph type="sldNum" idx="12"/>
          </p:nvPr>
        </p:nvSpPr>
        <p:spPr>
          <a:xfrm>
            <a:off x="6311798" y="9251950"/>
            <a:ext cx="368504" cy="381000"/>
          </a:xfrm>
          <a:prstGeom prst="rect">
            <a:avLst/>
          </a:prstGeom>
          <a:noFill/>
          <a:ln>
            <a:noFill/>
          </a:ln>
        </p:spPr>
        <p:txBody>
          <a:bodyPr spcFirstLastPara="1" wrap="square" lIns="50800" tIns="50800" rIns="50800" bIns="50800" anchor="t" anchorCtr="0">
            <a:spAutoFit/>
          </a:bodyPr>
          <a:lstStyle/>
          <a:p>
            <a:pPr marL="0" lvl="0" indent="0" algn="ctr" rtl="0">
              <a:lnSpc>
                <a:spcPct val="100000"/>
              </a:lnSpc>
              <a:spcBef>
                <a:spcPts val="0"/>
              </a:spcBef>
              <a:spcAft>
                <a:spcPts val="0"/>
              </a:spcAft>
              <a:buClr>
                <a:srgbClr val="000000"/>
              </a:buClr>
              <a:buSzPts val="1800"/>
              <a:buFont typeface="Helvetica Neue Light"/>
              <a:buNone/>
            </a:pPr>
            <a:fld id="{00000000-1234-1234-1234-123412341234}" type="slidenum">
              <a:rPr lang="en-US"/>
              <a:t>67</a:t>
            </a:fld>
            <a:endParaRPr/>
          </a:p>
        </p:txBody>
      </p:sp>
      <p:sp>
        <p:nvSpPr>
          <p:cNvPr id="559" name="Google Shape;559;p48"/>
          <p:cNvSpPr txBox="1"/>
          <p:nvPr/>
        </p:nvSpPr>
        <p:spPr>
          <a:xfrm>
            <a:off x="1372625" y="6709825"/>
            <a:ext cx="1472400" cy="487500"/>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chemeClr val="accent5"/>
              </a:buClr>
              <a:buSzPts val="2500"/>
              <a:buFont typeface="Avenir"/>
              <a:buNone/>
            </a:pPr>
            <a:r>
              <a:rPr lang="en-US" sz="2500">
                <a:solidFill>
                  <a:schemeClr val="accent5"/>
                </a:solidFill>
                <a:latin typeface="Avenir"/>
                <a:ea typeface="Avenir"/>
                <a:cs typeface="Avenir"/>
                <a:sym typeface="Avenir"/>
              </a:rPr>
              <a:t>Version A</a:t>
            </a:r>
            <a:endParaRPr sz="1400" b="0" i="0" u="none" strike="noStrike" cap="none">
              <a:solidFill>
                <a:srgbClr val="000000"/>
              </a:solidFill>
              <a:latin typeface="Arial"/>
              <a:ea typeface="Arial"/>
              <a:cs typeface="Arial"/>
              <a:sym typeface="Arial"/>
            </a:endParaRPr>
          </a:p>
        </p:txBody>
      </p:sp>
      <p:cxnSp>
        <p:nvCxnSpPr>
          <p:cNvPr id="560" name="Google Shape;560;p48"/>
          <p:cNvCxnSpPr/>
          <p:nvPr/>
        </p:nvCxnSpPr>
        <p:spPr>
          <a:xfrm flipH="1">
            <a:off x="4104934" y="3897524"/>
            <a:ext cx="1749600" cy="1588800"/>
          </a:xfrm>
          <a:prstGeom prst="straightConnector1">
            <a:avLst/>
          </a:prstGeom>
          <a:noFill/>
          <a:ln w="9525" cap="flat" cmpd="sng">
            <a:solidFill>
              <a:schemeClr val="accent5"/>
            </a:solidFill>
            <a:prstDash val="solid"/>
            <a:round/>
            <a:headEnd type="triangl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557"/>
                                        </p:tgtEl>
                                        <p:attrNameLst>
                                          <p:attrName>style.visibility</p:attrName>
                                        </p:attrNameLst>
                                      </p:cBhvr>
                                      <p:to>
                                        <p:strVal val="visible"/>
                                      </p:to>
                                    </p:set>
                                    <p:anim calcmode="lin" valueType="num">
                                      <p:cBhvr additive="base">
                                        <p:cTn id="7" dur="1000"/>
                                        <p:tgtEl>
                                          <p:spTgt spid="557"/>
                                        </p:tgtEl>
                                        <p:attrNameLst>
                                          <p:attrName>ppt_w</p:attrName>
                                        </p:attrNameLst>
                                      </p:cBhvr>
                                      <p:tavLst>
                                        <p:tav tm="0">
                                          <p:val>
                                            <p:strVal val="0"/>
                                          </p:val>
                                        </p:tav>
                                        <p:tav tm="100000">
                                          <p:val>
                                            <p:strVal val="#ppt_w"/>
                                          </p:val>
                                        </p:tav>
                                      </p:tavLst>
                                    </p:anim>
                                    <p:anim calcmode="lin" valueType="num">
                                      <p:cBhvr additive="base">
                                        <p:cTn id="8" dur="1000"/>
                                        <p:tgtEl>
                                          <p:spTgt spid="557"/>
                                        </p:tgtEl>
                                        <p:attrNameLst>
                                          <p:attrName>ppt_h</p:attrName>
                                        </p:attrNameLst>
                                      </p:cBhvr>
                                      <p:tavLst>
                                        <p:tav tm="0">
                                          <p:val>
                                            <p:strVal val="0"/>
                                          </p:val>
                                        </p:tav>
                                        <p:tav tm="100000">
                                          <p:val>
                                            <p:strVal val="#ppt_h"/>
                                          </p:val>
                                        </p:tav>
                                      </p:tavLst>
                                    </p:anim>
                                  </p:childTnLst>
                                </p:cTn>
                              </p:par>
                            </p:childTnLst>
                          </p:cTn>
                        </p:par>
                        <p:par>
                          <p:cTn id="9" fill="hold">
                            <p:stCondLst>
                              <p:cond delay="1000"/>
                            </p:stCondLst>
                            <p:childTnLst>
                              <p:par>
                                <p:cTn id="10" presetID="10" presetClass="exit" presetSubtype="0" fill="hold" nodeType="afterEffect">
                                  <p:stCondLst>
                                    <p:cond delay="0"/>
                                  </p:stCondLst>
                                  <p:childTnLst>
                                    <p:animEffect transition="out" filter="fade">
                                      <p:cBhvr>
                                        <p:cTn id="11" dur="1000"/>
                                        <p:tgtEl>
                                          <p:spTgt spid="557"/>
                                        </p:tgtEl>
                                      </p:cBhvr>
                                    </p:animEffect>
                                    <p:set>
                                      <p:cBhvr>
                                        <p:cTn id="12" dur="1" fill="hold">
                                          <p:stCondLst>
                                            <p:cond delay="1000"/>
                                          </p:stCondLst>
                                        </p:cTn>
                                        <p:tgtEl>
                                          <p:spTgt spid="55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564"/>
        <p:cNvGrpSpPr/>
        <p:nvPr/>
      </p:nvGrpSpPr>
      <p:grpSpPr>
        <a:xfrm>
          <a:off x="0" y="0"/>
          <a:ext cx="0" cy="0"/>
          <a:chOff x="0" y="0"/>
          <a:chExt cx="0" cy="0"/>
        </a:xfrm>
      </p:grpSpPr>
      <p:grpSp>
        <p:nvGrpSpPr>
          <p:cNvPr id="565" name="Google Shape;565;p49"/>
          <p:cNvGrpSpPr/>
          <p:nvPr/>
        </p:nvGrpSpPr>
        <p:grpSpPr>
          <a:xfrm>
            <a:off x="5854532" y="3111498"/>
            <a:ext cx="1295737" cy="1572052"/>
            <a:chOff x="0" y="-1"/>
            <a:chExt cx="1295735" cy="1572050"/>
          </a:xfrm>
        </p:grpSpPr>
        <p:pic>
          <p:nvPicPr>
            <p:cNvPr id="566" name="Google Shape;566;p49" descr="pasted-image.pdf"/>
            <p:cNvPicPr preferRelativeResize="0"/>
            <p:nvPr/>
          </p:nvPicPr>
          <p:blipFill rotWithShape="1">
            <a:blip r:embed="rId3">
              <a:alphaModFix/>
            </a:blip>
            <a:srcRect/>
            <a:stretch/>
          </p:blipFill>
          <p:spPr>
            <a:xfrm>
              <a:off x="0" y="-1"/>
              <a:ext cx="1295735" cy="1572050"/>
            </a:xfrm>
            <a:prstGeom prst="rect">
              <a:avLst/>
            </a:prstGeom>
            <a:noFill/>
            <a:ln>
              <a:noFill/>
            </a:ln>
          </p:spPr>
        </p:pic>
        <p:grpSp>
          <p:nvGrpSpPr>
            <p:cNvPr id="567" name="Google Shape;567;p49"/>
            <p:cNvGrpSpPr/>
            <p:nvPr/>
          </p:nvGrpSpPr>
          <p:grpSpPr>
            <a:xfrm>
              <a:off x="265476" y="403633"/>
              <a:ext cx="764783" cy="764783"/>
              <a:chOff x="-1" y="-1"/>
              <a:chExt cx="764782" cy="764782"/>
            </a:xfrm>
          </p:grpSpPr>
          <p:sp>
            <p:nvSpPr>
              <p:cNvPr id="568" name="Google Shape;568;p49"/>
              <p:cNvSpPr/>
              <p:nvPr/>
            </p:nvSpPr>
            <p:spPr>
              <a:xfrm>
                <a:off x="-1" y="-1"/>
                <a:ext cx="764782" cy="764782"/>
              </a:xfrm>
              <a:prstGeom prst="ellipse">
                <a:avLst/>
              </a:prstGeom>
              <a:blipFill rotWithShape="1">
                <a:blip r:embed="rId4">
                  <a:alphaModFix/>
                </a:blip>
                <a:tile tx="0" ty="0" sx="100000" sy="100000" flip="none" algn="tl"/>
              </a:blipFill>
              <a:ln>
                <a:noFill/>
              </a:ln>
              <a:effectLst>
                <a:outerShdw blurRad="38100" dist="25400" dir="5400000" rotWithShape="0">
                  <a:srgbClr val="000000">
                    <a:alpha val="49019"/>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600"/>
                  <a:buFont typeface="Avenir"/>
                  <a:buNone/>
                </a:pPr>
                <a:endParaRPr sz="3600" b="0" i="0" u="none" strike="noStrike" cap="none">
                  <a:solidFill>
                    <a:srgbClr val="000000"/>
                  </a:solidFill>
                  <a:latin typeface="Helvetica Neue"/>
                  <a:ea typeface="Helvetica Neue"/>
                  <a:cs typeface="Helvetica Neue"/>
                  <a:sym typeface="Helvetica Neue"/>
                </a:endParaRPr>
              </a:p>
            </p:txBody>
          </p:sp>
          <p:sp>
            <p:nvSpPr>
              <p:cNvPr id="569" name="Google Shape;569;p49"/>
              <p:cNvSpPr txBox="1"/>
              <p:nvPr/>
            </p:nvSpPr>
            <p:spPr>
              <a:xfrm>
                <a:off x="111999" y="122039"/>
                <a:ext cx="540781" cy="5207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FFFFFF"/>
                  </a:buClr>
                  <a:buSzPts val="2400"/>
                  <a:buFont typeface="Avenir"/>
                  <a:buNone/>
                </a:pPr>
                <a:r>
                  <a:rPr lang="en-US" sz="2400" b="1" i="0" u="none" strike="noStrike" cap="none">
                    <a:solidFill>
                      <a:srgbClr val="FFFFFF"/>
                    </a:solidFill>
                    <a:latin typeface="Avenir"/>
                    <a:ea typeface="Avenir"/>
                    <a:cs typeface="Avenir"/>
                    <a:sym typeface="Avenir"/>
                  </a:rPr>
                  <a:t>A</a:t>
                </a:r>
                <a:endParaRPr sz="1400" b="0" i="0" u="none" strike="noStrike" cap="none">
                  <a:solidFill>
                    <a:srgbClr val="000000"/>
                  </a:solidFill>
                  <a:latin typeface="Arial"/>
                  <a:ea typeface="Arial"/>
                  <a:cs typeface="Arial"/>
                  <a:sym typeface="Arial"/>
                </a:endParaRPr>
              </a:p>
            </p:txBody>
          </p:sp>
        </p:grpSp>
      </p:grpSp>
      <p:sp>
        <p:nvSpPr>
          <p:cNvPr id="570" name="Google Shape;570;p49"/>
          <p:cNvSpPr txBox="1">
            <a:spLocks noGrp="1"/>
          </p:cNvSpPr>
          <p:nvPr>
            <p:ph type="title"/>
          </p:nvPr>
        </p:nvSpPr>
        <p:spPr>
          <a:xfrm>
            <a:off x="952500" y="444500"/>
            <a:ext cx="11099800" cy="2159000"/>
          </a:xfrm>
          <a:prstGeom prst="rect">
            <a:avLst/>
          </a:prstGeom>
          <a:noFill/>
          <a:ln>
            <a:noFill/>
          </a:ln>
        </p:spPr>
        <p:txBody>
          <a:bodyPr spcFirstLastPara="1" wrap="square" lIns="50800" tIns="50800" rIns="50800" bIns="50800" anchor="ctr" anchorCtr="0">
            <a:normAutofit/>
          </a:bodyPr>
          <a:lstStyle/>
          <a:p>
            <a:pPr marL="0" lvl="0" indent="0" algn="ctr" rtl="0">
              <a:lnSpc>
                <a:spcPct val="100000"/>
              </a:lnSpc>
              <a:spcBef>
                <a:spcPts val="0"/>
              </a:spcBef>
              <a:spcAft>
                <a:spcPts val="0"/>
              </a:spcAft>
              <a:buClr>
                <a:srgbClr val="000000"/>
              </a:buClr>
              <a:buSzPts val="6400"/>
              <a:buFont typeface="Helvetica Neue"/>
              <a:buNone/>
            </a:pPr>
            <a:r>
              <a:rPr lang="en-US" sz="6400"/>
              <a:t>Collaboration Workflows (2/2)</a:t>
            </a:r>
            <a:endParaRPr/>
          </a:p>
        </p:txBody>
      </p:sp>
      <p:sp>
        <p:nvSpPr>
          <p:cNvPr id="571" name="Google Shape;571;p49"/>
          <p:cNvSpPr txBox="1"/>
          <p:nvPr/>
        </p:nvSpPr>
        <p:spPr>
          <a:xfrm>
            <a:off x="3283506" y="7763526"/>
            <a:ext cx="1643047" cy="6223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3585F"/>
              </a:buClr>
              <a:buSzPts val="3000"/>
              <a:buFont typeface="Avenir"/>
              <a:buNone/>
            </a:pPr>
            <a:r>
              <a:rPr lang="en-US" sz="3000" b="0" i="0" u="none" strike="noStrike" cap="none">
                <a:solidFill>
                  <a:srgbClr val="53585F"/>
                </a:solidFill>
                <a:latin typeface="Avenir"/>
                <a:ea typeface="Avenir"/>
                <a:cs typeface="Avenir"/>
                <a:sym typeface="Avenir"/>
              </a:rPr>
              <a:t>Local A</a:t>
            </a:r>
            <a:endParaRPr sz="1400" b="0" i="0" u="none" strike="noStrike" cap="none">
              <a:solidFill>
                <a:srgbClr val="000000"/>
              </a:solidFill>
              <a:latin typeface="Arial"/>
              <a:ea typeface="Arial"/>
              <a:cs typeface="Arial"/>
              <a:sym typeface="Arial"/>
            </a:endParaRPr>
          </a:p>
        </p:txBody>
      </p:sp>
      <p:sp>
        <p:nvSpPr>
          <p:cNvPr id="572" name="Google Shape;572;p49"/>
          <p:cNvSpPr txBox="1"/>
          <p:nvPr/>
        </p:nvSpPr>
        <p:spPr>
          <a:xfrm>
            <a:off x="8163527" y="7763526"/>
            <a:ext cx="1472490" cy="6223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3585F"/>
              </a:buClr>
              <a:buSzPts val="3000"/>
              <a:buFont typeface="Avenir"/>
              <a:buNone/>
            </a:pPr>
            <a:r>
              <a:rPr lang="en-US" sz="3000" b="0" i="0" u="none" strike="noStrike" cap="none">
                <a:solidFill>
                  <a:srgbClr val="53585F"/>
                </a:solidFill>
                <a:latin typeface="Avenir"/>
                <a:ea typeface="Avenir"/>
                <a:cs typeface="Avenir"/>
                <a:sym typeface="Avenir"/>
              </a:rPr>
              <a:t>Local B</a:t>
            </a:r>
            <a:endParaRPr sz="1400" b="0" i="0" u="none" strike="noStrike" cap="none">
              <a:solidFill>
                <a:srgbClr val="000000"/>
              </a:solidFill>
              <a:latin typeface="Arial"/>
              <a:ea typeface="Arial"/>
              <a:cs typeface="Arial"/>
              <a:sym typeface="Arial"/>
            </a:endParaRPr>
          </a:p>
        </p:txBody>
      </p:sp>
      <p:sp>
        <p:nvSpPr>
          <p:cNvPr id="573" name="Google Shape;573;p49"/>
          <p:cNvSpPr txBox="1"/>
          <p:nvPr/>
        </p:nvSpPr>
        <p:spPr>
          <a:xfrm>
            <a:off x="5883102" y="4765408"/>
            <a:ext cx="1238595" cy="6223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3585F"/>
              </a:buClr>
              <a:buSzPts val="3000"/>
              <a:buFont typeface="Avenir"/>
              <a:buNone/>
            </a:pPr>
            <a:r>
              <a:rPr lang="en-US" sz="3000" b="0" i="0" u="none" strike="noStrike" cap="none">
                <a:solidFill>
                  <a:srgbClr val="53585F"/>
                </a:solidFill>
                <a:latin typeface="Avenir"/>
                <a:ea typeface="Avenir"/>
                <a:cs typeface="Avenir"/>
                <a:sym typeface="Avenir"/>
              </a:rPr>
              <a:t>Server</a:t>
            </a:r>
            <a:endParaRPr sz="1400" b="0" i="0" u="none" strike="noStrike" cap="none">
              <a:solidFill>
                <a:srgbClr val="000000"/>
              </a:solidFill>
              <a:latin typeface="Arial"/>
              <a:ea typeface="Arial"/>
              <a:cs typeface="Arial"/>
              <a:sym typeface="Arial"/>
            </a:endParaRPr>
          </a:p>
        </p:txBody>
      </p:sp>
      <p:pic>
        <p:nvPicPr>
          <p:cNvPr id="574" name="Google Shape;574;p49" descr="pasted-image.pdf"/>
          <p:cNvPicPr preferRelativeResize="0"/>
          <p:nvPr/>
        </p:nvPicPr>
        <p:blipFill rotWithShape="1">
          <a:blip r:embed="rId3">
            <a:alphaModFix/>
          </a:blip>
          <a:srcRect/>
          <a:stretch/>
        </p:blipFill>
        <p:spPr>
          <a:xfrm>
            <a:off x="8251904" y="6121400"/>
            <a:ext cx="1295735" cy="1572047"/>
          </a:xfrm>
          <a:prstGeom prst="rect">
            <a:avLst/>
          </a:prstGeom>
          <a:noFill/>
          <a:ln>
            <a:noFill/>
          </a:ln>
        </p:spPr>
      </p:pic>
      <p:grpSp>
        <p:nvGrpSpPr>
          <p:cNvPr id="575" name="Google Shape;575;p49"/>
          <p:cNvGrpSpPr/>
          <p:nvPr/>
        </p:nvGrpSpPr>
        <p:grpSpPr>
          <a:xfrm>
            <a:off x="3457161" y="6121398"/>
            <a:ext cx="1295737" cy="1572052"/>
            <a:chOff x="0" y="-1"/>
            <a:chExt cx="1295735" cy="1572050"/>
          </a:xfrm>
        </p:grpSpPr>
        <p:pic>
          <p:nvPicPr>
            <p:cNvPr id="576" name="Google Shape;576;p49" descr="pasted-image.pdf"/>
            <p:cNvPicPr preferRelativeResize="0"/>
            <p:nvPr/>
          </p:nvPicPr>
          <p:blipFill rotWithShape="1">
            <a:blip r:embed="rId3">
              <a:alphaModFix/>
            </a:blip>
            <a:srcRect/>
            <a:stretch/>
          </p:blipFill>
          <p:spPr>
            <a:xfrm>
              <a:off x="0" y="-1"/>
              <a:ext cx="1295735" cy="1572050"/>
            </a:xfrm>
            <a:prstGeom prst="rect">
              <a:avLst/>
            </a:prstGeom>
            <a:noFill/>
            <a:ln>
              <a:noFill/>
            </a:ln>
          </p:spPr>
        </p:pic>
        <p:grpSp>
          <p:nvGrpSpPr>
            <p:cNvPr id="577" name="Google Shape;577;p49"/>
            <p:cNvGrpSpPr/>
            <p:nvPr/>
          </p:nvGrpSpPr>
          <p:grpSpPr>
            <a:xfrm>
              <a:off x="265476" y="403633"/>
              <a:ext cx="764783" cy="764783"/>
              <a:chOff x="-1" y="-1"/>
              <a:chExt cx="764782" cy="764782"/>
            </a:xfrm>
          </p:grpSpPr>
          <p:sp>
            <p:nvSpPr>
              <p:cNvPr id="578" name="Google Shape;578;p49"/>
              <p:cNvSpPr/>
              <p:nvPr/>
            </p:nvSpPr>
            <p:spPr>
              <a:xfrm>
                <a:off x="-1" y="-1"/>
                <a:ext cx="764782" cy="764782"/>
              </a:xfrm>
              <a:prstGeom prst="ellipse">
                <a:avLst/>
              </a:prstGeom>
              <a:blipFill rotWithShape="1">
                <a:blip r:embed="rId4">
                  <a:alphaModFix/>
                </a:blip>
                <a:tile tx="0" ty="0" sx="100000" sy="100000" flip="none" algn="tl"/>
              </a:blipFill>
              <a:ln>
                <a:noFill/>
              </a:ln>
              <a:effectLst>
                <a:outerShdw blurRad="38100" dist="25400" dir="5400000" rotWithShape="0">
                  <a:srgbClr val="000000">
                    <a:alpha val="49019"/>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600"/>
                  <a:buFont typeface="Avenir"/>
                  <a:buNone/>
                </a:pPr>
                <a:endParaRPr sz="3600" b="0" i="0" u="none" strike="noStrike" cap="none">
                  <a:solidFill>
                    <a:srgbClr val="000000"/>
                  </a:solidFill>
                  <a:latin typeface="Helvetica Neue"/>
                  <a:ea typeface="Helvetica Neue"/>
                  <a:cs typeface="Helvetica Neue"/>
                  <a:sym typeface="Helvetica Neue"/>
                </a:endParaRPr>
              </a:p>
            </p:txBody>
          </p:sp>
          <p:sp>
            <p:nvSpPr>
              <p:cNvPr id="579" name="Google Shape;579;p49"/>
              <p:cNvSpPr txBox="1"/>
              <p:nvPr/>
            </p:nvSpPr>
            <p:spPr>
              <a:xfrm>
                <a:off x="111999" y="122039"/>
                <a:ext cx="540781" cy="5207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FFFFFF"/>
                  </a:buClr>
                  <a:buSzPts val="2400"/>
                  <a:buFont typeface="Avenir"/>
                  <a:buNone/>
                </a:pPr>
                <a:r>
                  <a:rPr lang="en-US" sz="2400" b="1" i="0" u="none" strike="noStrike" cap="none">
                    <a:solidFill>
                      <a:srgbClr val="FFFFFF"/>
                    </a:solidFill>
                    <a:latin typeface="Avenir"/>
                    <a:ea typeface="Avenir"/>
                    <a:cs typeface="Avenir"/>
                    <a:sym typeface="Avenir"/>
                  </a:rPr>
                  <a:t>A</a:t>
                </a:r>
                <a:endParaRPr sz="1400" b="0" i="0" u="none" strike="noStrike" cap="none">
                  <a:solidFill>
                    <a:srgbClr val="000000"/>
                  </a:solidFill>
                  <a:latin typeface="Arial"/>
                  <a:ea typeface="Arial"/>
                  <a:cs typeface="Arial"/>
                  <a:sym typeface="Arial"/>
                </a:endParaRPr>
              </a:p>
            </p:txBody>
          </p:sp>
        </p:grpSp>
      </p:grpSp>
      <p:sp>
        <p:nvSpPr>
          <p:cNvPr id="580" name="Google Shape;580;p49"/>
          <p:cNvSpPr txBox="1"/>
          <p:nvPr/>
        </p:nvSpPr>
        <p:spPr>
          <a:xfrm>
            <a:off x="8585922" y="5486399"/>
            <a:ext cx="627698" cy="5334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chemeClr val="accent5"/>
              </a:buClr>
              <a:buSzPts val="2500"/>
              <a:buFont typeface="Avenir"/>
              <a:buNone/>
            </a:pPr>
            <a:r>
              <a:rPr lang="en-US" sz="2500" b="0" i="0" u="none" strike="noStrike" cap="none">
                <a:solidFill>
                  <a:schemeClr val="accent5"/>
                </a:solidFill>
                <a:latin typeface="Avenir"/>
                <a:ea typeface="Avenir"/>
                <a:cs typeface="Avenir"/>
                <a:sym typeface="Avenir"/>
              </a:rPr>
              <a:t>Pull</a:t>
            </a:r>
            <a:endParaRPr sz="1400" b="0" i="0" u="none" strike="noStrike" cap="none">
              <a:solidFill>
                <a:srgbClr val="000000"/>
              </a:solidFill>
              <a:latin typeface="Arial"/>
              <a:ea typeface="Arial"/>
              <a:cs typeface="Arial"/>
              <a:sym typeface="Arial"/>
            </a:endParaRPr>
          </a:p>
        </p:txBody>
      </p:sp>
      <p:grpSp>
        <p:nvGrpSpPr>
          <p:cNvPr id="581" name="Google Shape;581;p49"/>
          <p:cNvGrpSpPr/>
          <p:nvPr/>
        </p:nvGrpSpPr>
        <p:grpSpPr>
          <a:xfrm>
            <a:off x="5854532" y="3111498"/>
            <a:ext cx="1295737" cy="1572052"/>
            <a:chOff x="0" y="-1"/>
            <a:chExt cx="1295735" cy="1572050"/>
          </a:xfrm>
        </p:grpSpPr>
        <p:pic>
          <p:nvPicPr>
            <p:cNvPr id="582" name="Google Shape;582;p49" descr="pasted-image.pdf"/>
            <p:cNvPicPr preferRelativeResize="0"/>
            <p:nvPr/>
          </p:nvPicPr>
          <p:blipFill rotWithShape="1">
            <a:blip r:embed="rId3">
              <a:alphaModFix/>
            </a:blip>
            <a:srcRect/>
            <a:stretch/>
          </p:blipFill>
          <p:spPr>
            <a:xfrm>
              <a:off x="0" y="-1"/>
              <a:ext cx="1295735" cy="1572050"/>
            </a:xfrm>
            <a:prstGeom prst="rect">
              <a:avLst/>
            </a:prstGeom>
            <a:noFill/>
            <a:ln>
              <a:noFill/>
            </a:ln>
          </p:spPr>
        </p:pic>
        <p:grpSp>
          <p:nvGrpSpPr>
            <p:cNvPr id="583" name="Google Shape;583;p49"/>
            <p:cNvGrpSpPr/>
            <p:nvPr/>
          </p:nvGrpSpPr>
          <p:grpSpPr>
            <a:xfrm>
              <a:off x="265476" y="403633"/>
              <a:ext cx="764783" cy="764783"/>
              <a:chOff x="-1" y="-1"/>
              <a:chExt cx="764782" cy="764782"/>
            </a:xfrm>
          </p:grpSpPr>
          <p:sp>
            <p:nvSpPr>
              <p:cNvPr id="584" name="Google Shape;584;p49"/>
              <p:cNvSpPr/>
              <p:nvPr/>
            </p:nvSpPr>
            <p:spPr>
              <a:xfrm>
                <a:off x="-1" y="-1"/>
                <a:ext cx="764782" cy="764782"/>
              </a:xfrm>
              <a:prstGeom prst="ellipse">
                <a:avLst/>
              </a:prstGeom>
              <a:blipFill rotWithShape="1">
                <a:blip r:embed="rId4">
                  <a:alphaModFix/>
                </a:blip>
                <a:tile tx="0" ty="0" sx="100000" sy="100000" flip="none" algn="tl"/>
              </a:blipFill>
              <a:ln>
                <a:noFill/>
              </a:ln>
              <a:effectLst>
                <a:outerShdw blurRad="38100" dist="25400" dir="5400000" rotWithShape="0">
                  <a:srgbClr val="000000">
                    <a:alpha val="49019"/>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600"/>
                  <a:buFont typeface="Avenir"/>
                  <a:buNone/>
                </a:pPr>
                <a:endParaRPr sz="3600" b="0" i="0" u="none" strike="noStrike" cap="none">
                  <a:solidFill>
                    <a:srgbClr val="000000"/>
                  </a:solidFill>
                  <a:latin typeface="Helvetica Neue"/>
                  <a:ea typeface="Helvetica Neue"/>
                  <a:cs typeface="Helvetica Neue"/>
                  <a:sym typeface="Helvetica Neue"/>
                </a:endParaRPr>
              </a:p>
            </p:txBody>
          </p:sp>
          <p:sp>
            <p:nvSpPr>
              <p:cNvPr id="585" name="Google Shape;585;p49"/>
              <p:cNvSpPr txBox="1"/>
              <p:nvPr/>
            </p:nvSpPr>
            <p:spPr>
              <a:xfrm>
                <a:off x="111999" y="122039"/>
                <a:ext cx="540781" cy="5207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FFFFFF"/>
                  </a:buClr>
                  <a:buSzPts val="2400"/>
                  <a:buFont typeface="Avenir"/>
                  <a:buNone/>
                </a:pPr>
                <a:r>
                  <a:rPr lang="en-US" sz="2400" b="1" i="0" u="none" strike="noStrike" cap="none">
                    <a:solidFill>
                      <a:srgbClr val="FFFFFF"/>
                    </a:solidFill>
                    <a:latin typeface="Avenir"/>
                    <a:ea typeface="Avenir"/>
                    <a:cs typeface="Avenir"/>
                    <a:sym typeface="Avenir"/>
                  </a:rPr>
                  <a:t>A</a:t>
                </a:r>
                <a:endParaRPr sz="1400" b="0" i="0" u="none" strike="noStrike" cap="none">
                  <a:solidFill>
                    <a:srgbClr val="000000"/>
                  </a:solidFill>
                  <a:latin typeface="Arial"/>
                  <a:ea typeface="Arial"/>
                  <a:cs typeface="Arial"/>
                  <a:sym typeface="Arial"/>
                </a:endParaRPr>
              </a:p>
            </p:txBody>
          </p:sp>
        </p:grpSp>
      </p:grpSp>
      <p:sp>
        <p:nvSpPr>
          <p:cNvPr id="586" name="Google Shape;586;p49"/>
          <p:cNvSpPr txBox="1">
            <a:spLocks noGrp="1"/>
          </p:cNvSpPr>
          <p:nvPr>
            <p:ph type="sldNum" idx="12"/>
          </p:nvPr>
        </p:nvSpPr>
        <p:spPr>
          <a:xfrm>
            <a:off x="6311798" y="9251950"/>
            <a:ext cx="368504" cy="381000"/>
          </a:xfrm>
          <a:prstGeom prst="rect">
            <a:avLst/>
          </a:prstGeom>
          <a:noFill/>
          <a:ln>
            <a:noFill/>
          </a:ln>
        </p:spPr>
        <p:txBody>
          <a:bodyPr spcFirstLastPara="1" wrap="square" lIns="50800" tIns="50800" rIns="50800" bIns="50800" anchor="t" anchorCtr="0">
            <a:spAutoFit/>
          </a:bodyPr>
          <a:lstStyle/>
          <a:p>
            <a:pPr marL="0" lvl="0" indent="0" algn="ctr" rtl="0">
              <a:lnSpc>
                <a:spcPct val="100000"/>
              </a:lnSpc>
              <a:spcBef>
                <a:spcPts val="0"/>
              </a:spcBef>
              <a:spcAft>
                <a:spcPts val="0"/>
              </a:spcAft>
              <a:buClr>
                <a:srgbClr val="000000"/>
              </a:buClr>
              <a:buSzPts val="1800"/>
              <a:buFont typeface="Helvetica Neue Light"/>
              <a:buNone/>
            </a:pPr>
            <a:fld id="{00000000-1234-1234-1234-123412341234}" type="slidenum">
              <a:rPr lang="en-US"/>
              <a:t>68</a:t>
            </a:fld>
            <a:endParaRPr/>
          </a:p>
        </p:txBody>
      </p:sp>
      <p:sp>
        <p:nvSpPr>
          <p:cNvPr id="587" name="Google Shape;587;p49"/>
          <p:cNvSpPr txBox="1"/>
          <p:nvPr/>
        </p:nvSpPr>
        <p:spPr>
          <a:xfrm>
            <a:off x="1372625" y="6709825"/>
            <a:ext cx="1472400" cy="487500"/>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chemeClr val="accent5"/>
              </a:buClr>
              <a:buSzPts val="2500"/>
              <a:buFont typeface="Avenir"/>
              <a:buNone/>
            </a:pPr>
            <a:r>
              <a:rPr lang="en-US" sz="2500">
                <a:solidFill>
                  <a:schemeClr val="accent5"/>
                </a:solidFill>
                <a:latin typeface="Avenir"/>
                <a:ea typeface="Avenir"/>
                <a:cs typeface="Avenir"/>
                <a:sym typeface="Avenir"/>
              </a:rPr>
              <a:t>Version A</a:t>
            </a:r>
            <a:endParaRPr sz="1400" b="0" i="0" u="none" strike="noStrike" cap="none">
              <a:solidFill>
                <a:srgbClr val="000000"/>
              </a:solidFill>
              <a:latin typeface="Arial"/>
              <a:ea typeface="Arial"/>
              <a:cs typeface="Arial"/>
              <a:sym typeface="Arial"/>
            </a:endParaRPr>
          </a:p>
        </p:txBody>
      </p:sp>
      <p:sp>
        <p:nvSpPr>
          <p:cNvPr id="588" name="Google Shape;588;p49"/>
          <p:cNvSpPr txBox="1"/>
          <p:nvPr/>
        </p:nvSpPr>
        <p:spPr>
          <a:xfrm>
            <a:off x="5759850" y="2404525"/>
            <a:ext cx="1472400" cy="487500"/>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chemeClr val="accent5"/>
              </a:buClr>
              <a:buSzPts val="2500"/>
              <a:buFont typeface="Avenir"/>
              <a:buNone/>
            </a:pPr>
            <a:r>
              <a:rPr lang="en-US" sz="2500">
                <a:solidFill>
                  <a:schemeClr val="accent5"/>
                </a:solidFill>
                <a:latin typeface="Avenir"/>
                <a:ea typeface="Avenir"/>
                <a:cs typeface="Avenir"/>
                <a:sym typeface="Avenir"/>
              </a:rPr>
              <a:t>Version A</a:t>
            </a:r>
            <a:endParaRPr sz="1400" b="0" i="0" u="none" strike="noStrike" cap="none">
              <a:solidFill>
                <a:srgbClr val="000000"/>
              </a:solidFill>
              <a:latin typeface="Arial"/>
              <a:ea typeface="Arial"/>
              <a:cs typeface="Arial"/>
              <a:sym typeface="Arial"/>
            </a:endParaRPr>
          </a:p>
        </p:txBody>
      </p:sp>
      <p:cxnSp>
        <p:nvCxnSpPr>
          <p:cNvPr id="589" name="Google Shape;589;p49"/>
          <p:cNvCxnSpPr/>
          <p:nvPr/>
        </p:nvCxnSpPr>
        <p:spPr>
          <a:xfrm>
            <a:off x="7150268" y="3897524"/>
            <a:ext cx="1749600" cy="1588800"/>
          </a:xfrm>
          <a:prstGeom prst="straightConnector1">
            <a:avLst/>
          </a:prstGeom>
          <a:noFill/>
          <a:ln w="9525" cap="flat" cmpd="sng">
            <a:solidFill>
              <a:schemeClr val="accent5"/>
            </a:solidFill>
            <a:prstDash val="solid"/>
            <a:round/>
            <a:headEnd type="none" w="med" len="med"/>
            <a:tailEnd type="triangl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580"/>
                                        </p:tgtEl>
                                        <p:attrNameLst>
                                          <p:attrName>style.visibility</p:attrName>
                                        </p:attrNameLst>
                                      </p:cBhvr>
                                      <p:to>
                                        <p:strVal val="visible"/>
                                      </p:to>
                                    </p:set>
                                    <p:anim calcmode="lin" valueType="num">
                                      <p:cBhvr additive="base">
                                        <p:cTn id="7" dur="1000"/>
                                        <p:tgtEl>
                                          <p:spTgt spid="580"/>
                                        </p:tgtEl>
                                        <p:attrNameLst>
                                          <p:attrName>ppt_w</p:attrName>
                                        </p:attrNameLst>
                                      </p:cBhvr>
                                      <p:tavLst>
                                        <p:tav tm="0">
                                          <p:val>
                                            <p:strVal val="0"/>
                                          </p:val>
                                        </p:tav>
                                        <p:tav tm="100000">
                                          <p:val>
                                            <p:strVal val="#ppt_w"/>
                                          </p:val>
                                        </p:tav>
                                      </p:tavLst>
                                    </p:anim>
                                    <p:anim calcmode="lin" valueType="num">
                                      <p:cBhvr additive="base">
                                        <p:cTn id="8" dur="1000"/>
                                        <p:tgtEl>
                                          <p:spTgt spid="580"/>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grpSp>
        <p:nvGrpSpPr>
          <p:cNvPr id="594" name="Google Shape;594;p50"/>
          <p:cNvGrpSpPr/>
          <p:nvPr/>
        </p:nvGrpSpPr>
        <p:grpSpPr>
          <a:xfrm>
            <a:off x="5854532" y="3111498"/>
            <a:ext cx="1295737" cy="1572052"/>
            <a:chOff x="0" y="-1"/>
            <a:chExt cx="1295735" cy="1572050"/>
          </a:xfrm>
        </p:grpSpPr>
        <p:pic>
          <p:nvPicPr>
            <p:cNvPr id="595" name="Google Shape;595;p50" descr="pasted-image.pdf"/>
            <p:cNvPicPr preferRelativeResize="0"/>
            <p:nvPr/>
          </p:nvPicPr>
          <p:blipFill rotWithShape="1">
            <a:blip r:embed="rId3">
              <a:alphaModFix/>
            </a:blip>
            <a:srcRect/>
            <a:stretch/>
          </p:blipFill>
          <p:spPr>
            <a:xfrm>
              <a:off x="0" y="-1"/>
              <a:ext cx="1295735" cy="1572050"/>
            </a:xfrm>
            <a:prstGeom prst="rect">
              <a:avLst/>
            </a:prstGeom>
            <a:noFill/>
            <a:ln>
              <a:noFill/>
            </a:ln>
          </p:spPr>
        </p:pic>
        <p:grpSp>
          <p:nvGrpSpPr>
            <p:cNvPr id="596" name="Google Shape;596;p50"/>
            <p:cNvGrpSpPr/>
            <p:nvPr/>
          </p:nvGrpSpPr>
          <p:grpSpPr>
            <a:xfrm>
              <a:off x="265476" y="403633"/>
              <a:ext cx="764783" cy="764783"/>
              <a:chOff x="-1" y="-1"/>
              <a:chExt cx="764782" cy="764782"/>
            </a:xfrm>
          </p:grpSpPr>
          <p:sp>
            <p:nvSpPr>
              <p:cNvPr id="597" name="Google Shape;597;p50"/>
              <p:cNvSpPr/>
              <p:nvPr/>
            </p:nvSpPr>
            <p:spPr>
              <a:xfrm>
                <a:off x="-1" y="-1"/>
                <a:ext cx="764782" cy="764782"/>
              </a:xfrm>
              <a:prstGeom prst="ellipse">
                <a:avLst/>
              </a:prstGeom>
              <a:blipFill rotWithShape="1">
                <a:blip r:embed="rId4">
                  <a:alphaModFix/>
                </a:blip>
                <a:tile tx="0" ty="0" sx="100000" sy="100000" flip="none" algn="tl"/>
              </a:blipFill>
              <a:ln>
                <a:noFill/>
              </a:ln>
              <a:effectLst>
                <a:outerShdw blurRad="38100" dist="25400" dir="5400000" rotWithShape="0">
                  <a:srgbClr val="000000">
                    <a:alpha val="49019"/>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600"/>
                  <a:buFont typeface="Avenir"/>
                  <a:buNone/>
                </a:pPr>
                <a:endParaRPr sz="3600" b="0" i="0" u="none" strike="noStrike" cap="none">
                  <a:solidFill>
                    <a:srgbClr val="000000"/>
                  </a:solidFill>
                  <a:latin typeface="Helvetica Neue"/>
                  <a:ea typeface="Helvetica Neue"/>
                  <a:cs typeface="Helvetica Neue"/>
                  <a:sym typeface="Helvetica Neue"/>
                </a:endParaRPr>
              </a:p>
            </p:txBody>
          </p:sp>
          <p:sp>
            <p:nvSpPr>
              <p:cNvPr id="598" name="Google Shape;598;p50"/>
              <p:cNvSpPr txBox="1"/>
              <p:nvPr/>
            </p:nvSpPr>
            <p:spPr>
              <a:xfrm>
                <a:off x="111999" y="122039"/>
                <a:ext cx="540781" cy="5207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FFFFFF"/>
                  </a:buClr>
                  <a:buSzPts val="2400"/>
                  <a:buFont typeface="Avenir"/>
                  <a:buNone/>
                </a:pPr>
                <a:r>
                  <a:rPr lang="en-US" sz="2400" b="1" i="0" u="none" strike="noStrike" cap="none">
                    <a:solidFill>
                      <a:srgbClr val="FFFFFF"/>
                    </a:solidFill>
                    <a:latin typeface="Avenir"/>
                    <a:ea typeface="Avenir"/>
                    <a:cs typeface="Avenir"/>
                    <a:sym typeface="Avenir"/>
                  </a:rPr>
                  <a:t>A</a:t>
                </a:r>
                <a:endParaRPr sz="1400" b="0" i="0" u="none" strike="noStrike" cap="none">
                  <a:solidFill>
                    <a:srgbClr val="000000"/>
                  </a:solidFill>
                  <a:latin typeface="Arial"/>
                  <a:ea typeface="Arial"/>
                  <a:cs typeface="Arial"/>
                  <a:sym typeface="Arial"/>
                </a:endParaRPr>
              </a:p>
            </p:txBody>
          </p:sp>
        </p:grpSp>
      </p:grpSp>
      <p:sp>
        <p:nvSpPr>
          <p:cNvPr id="599" name="Google Shape;599;p50"/>
          <p:cNvSpPr txBox="1">
            <a:spLocks noGrp="1"/>
          </p:cNvSpPr>
          <p:nvPr>
            <p:ph type="title"/>
          </p:nvPr>
        </p:nvSpPr>
        <p:spPr>
          <a:xfrm>
            <a:off x="952500" y="444500"/>
            <a:ext cx="11099800" cy="2159000"/>
          </a:xfrm>
          <a:prstGeom prst="rect">
            <a:avLst/>
          </a:prstGeom>
          <a:noFill/>
          <a:ln>
            <a:noFill/>
          </a:ln>
        </p:spPr>
        <p:txBody>
          <a:bodyPr spcFirstLastPara="1" wrap="square" lIns="50800" tIns="50800" rIns="50800" bIns="50800" anchor="ctr" anchorCtr="0">
            <a:normAutofit/>
          </a:bodyPr>
          <a:lstStyle/>
          <a:p>
            <a:pPr marL="0" lvl="0" indent="0" algn="ctr" rtl="0">
              <a:lnSpc>
                <a:spcPct val="100000"/>
              </a:lnSpc>
              <a:spcBef>
                <a:spcPts val="0"/>
              </a:spcBef>
              <a:spcAft>
                <a:spcPts val="0"/>
              </a:spcAft>
              <a:buClr>
                <a:srgbClr val="000000"/>
              </a:buClr>
              <a:buSzPts val="6400"/>
              <a:buFont typeface="Helvetica Neue"/>
              <a:buNone/>
            </a:pPr>
            <a:r>
              <a:rPr lang="en-US" sz="6400"/>
              <a:t>Collaboration Workflows (2/2)</a:t>
            </a:r>
            <a:endParaRPr/>
          </a:p>
        </p:txBody>
      </p:sp>
      <p:sp>
        <p:nvSpPr>
          <p:cNvPr id="600" name="Google Shape;600;p50"/>
          <p:cNvSpPr txBox="1"/>
          <p:nvPr/>
        </p:nvSpPr>
        <p:spPr>
          <a:xfrm>
            <a:off x="3283506" y="7763526"/>
            <a:ext cx="1643047" cy="6223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3585F"/>
              </a:buClr>
              <a:buSzPts val="3000"/>
              <a:buFont typeface="Avenir"/>
              <a:buNone/>
            </a:pPr>
            <a:r>
              <a:rPr lang="en-US" sz="3000" b="0" i="0" u="none" strike="noStrike" cap="none">
                <a:solidFill>
                  <a:srgbClr val="53585F"/>
                </a:solidFill>
                <a:latin typeface="Avenir"/>
                <a:ea typeface="Avenir"/>
                <a:cs typeface="Avenir"/>
                <a:sym typeface="Avenir"/>
              </a:rPr>
              <a:t>Local A</a:t>
            </a:r>
            <a:endParaRPr sz="1400" b="0" i="0" u="none" strike="noStrike" cap="none">
              <a:solidFill>
                <a:srgbClr val="000000"/>
              </a:solidFill>
              <a:latin typeface="Arial"/>
              <a:ea typeface="Arial"/>
              <a:cs typeface="Arial"/>
              <a:sym typeface="Arial"/>
            </a:endParaRPr>
          </a:p>
        </p:txBody>
      </p:sp>
      <p:sp>
        <p:nvSpPr>
          <p:cNvPr id="601" name="Google Shape;601;p50"/>
          <p:cNvSpPr txBox="1"/>
          <p:nvPr/>
        </p:nvSpPr>
        <p:spPr>
          <a:xfrm>
            <a:off x="8163527" y="7763526"/>
            <a:ext cx="1472490" cy="6223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3585F"/>
              </a:buClr>
              <a:buSzPts val="3000"/>
              <a:buFont typeface="Avenir"/>
              <a:buNone/>
            </a:pPr>
            <a:r>
              <a:rPr lang="en-US" sz="3000" b="0" i="0" u="none" strike="noStrike" cap="none">
                <a:solidFill>
                  <a:srgbClr val="53585F"/>
                </a:solidFill>
                <a:latin typeface="Avenir"/>
                <a:ea typeface="Avenir"/>
                <a:cs typeface="Avenir"/>
                <a:sym typeface="Avenir"/>
              </a:rPr>
              <a:t>Local B</a:t>
            </a:r>
            <a:endParaRPr sz="1400" b="0" i="0" u="none" strike="noStrike" cap="none">
              <a:solidFill>
                <a:srgbClr val="000000"/>
              </a:solidFill>
              <a:latin typeface="Arial"/>
              <a:ea typeface="Arial"/>
              <a:cs typeface="Arial"/>
              <a:sym typeface="Arial"/>
            </a:endParaRPr>
          </a:p>
        </p:txBody>
      </p:sp>
      <p:sp>
        <p:nvSpPr>
          <p:cNvPr id="602" name="Google Shape;602;p50"/>
          <p:cNvSpPr txBox="1"/>
          <p:nvPr/>
        </p:nvSpPr>
        <p:spPr>
          <a:xfrm>
            <a:off x="5883102" y="4765408"/>
            <a:ext cx="1238595" cy="6223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3585F"/>
              </a:buClr>
              <a:buSzPts val="3000"/>
              <a:buFont typeface="Avenir"/>
              <a:buNone/>
            </a:pPr>
            <a:r>
              <a:rPr lang="en-US" sz="3000" b="0" i="0" u="none" strike="noStrike" cap="none">
                <a:solidFill>
                  <a:srgbClr val="53585F"/>
                </a:solidFill>
                <a:latin typeface="Avenir"/>
                <a:ea typeface="Avenir"/>
                <a:cs typeface="Avenir"/>
                <a:sym typeface="Avenir"/>
              </a:rPr>
              <a:t>Server</a:t>
            </a:r>
            <a:endParaRPr sz="1400" b="0" i="0" u="none" strike="noStrike" cap="none">
              <a:solidFill>
                <a:srgbClr val="000000"/>
              </a:solidFill>
              <a:latin typeface="Arial"/>
              <a:ea typeface="Arial"/>
              <a:cs typeface="Arial"/>
              <a:sym typeface="Arial"/>
            </a:endParaRPr>
          </a:p>
        </p:txBody>
      </p:sp>
      <p:pic>
        <p:nvPicPr>
          <p:cNvPr id="603" name="Google Shape;603;p50" descr="pasted-image.pdf"/>
          <p:cNvPicPr preferRelativeResize="0"/>
          <p:nvPr/>
        </p:nvPicPr>
        <p:blipFill rotWithShape="1">
          <a:blip r:embed="rId3">
            <a:alphaModFix/>
          </a:blip>
          <a:srcRect/>
          <a:stretch/>
        </p:blipFill>
        <p:spPr>
          <a:xfrm>
            <a:off x="8251904" y="6121400"/>
            <a:ext cx="1295735" cy="1572047"/>
          </a:xfrm>
          <a:prstGeom prst="rect">
            <a:avLst/>
          </a:prstGeom>
          <a:noFill/>
          <a:ln>
            <a:noFill/>
          </a:ln>
        </p:spPr>
      </p:pic>
      <p:grpSp>
        <p:nvGrpSpPr>
          <p:cNvPr id="604" name="Google Shape;604;p50"/>
          <p:cNvGrpSpPr/>
          <p:nvPr/>
        </p:nvGrpSpPr>
        <p:grpSpPr>
          <a:xfrm>
            <a:off x="3457161" y="6121398"/>
            <a:ext cx="1295737" cy="1572052"/>
            <a:chOff x="0" y="-1"/>
            <a:chExt cx="1295735" cy="1572050"/>
          </a:xfrm>
        </p:grpSpPr>
        <p:pic>
          <p:nvPicPr>
            <p:cNvPr id="605" name="Google Shape;605;p50" descr="pasted-image.pdf"/>
            <p:cNvPicPr preferRelativeResize="0"/>
            <p:nvPr/>
          </p:nvPicPr>
          <p:blipFill rotWithShape="1">
            <a:blip r:embed="rId3">
              <a:alphaModFix/>
            </a:blip>
            <a:srcRect/>
            <a:stretch/>
          </p:blipFill>
          <p:spPr>
            <a:xfrm>
              <a:off x="0" y="-1"/>
              <a:ext cx="1295735" cy="1572050"/>
            </a:xfrm>
            <a:prstGeom prst="rect">
              <a:avLst/>
            </a:prstGeom>
            <a:noFill/>
            <a:ln>
              <a:noFill/>
            </a:ln>
          </p:spPr>
        </p:pic>
        <p:grpSp>
          <p:nvGrpSpPr>
            <p:cNvPr id="606" name="Google Shape;606;p50"/>
            <p:cNvGrpSpPr/>
            <p:nvPr/>
          </p:nvGrpSpPr>
          <p:grpSpPr>
            <a:xfrm>
              <a:off x="265476" y="403633"/>
              <a:ext cx="764783" cy="764783"/>
              <a:chOff x="-1" y="-1"/>
              <a:chExt cx="764782" cy="764782"/>
            </a:xfrm>
          </p:grpSpPr>
          <p:sp>
            <p:nvSpPr>
              <p:cNvPr id="607" name="Google Shape;607;p50"/>
              <p:cNvSpPr/>
              <p:nvPr/>
            </p:nvSpPr>
            <p:spPr>
              <a:xfrm>
                <a:off x="-1" y="-1"/>
                <a:ext cx="764782" cy="764782"/>
              </a:xfrm>
              <a:prstGeom prst="ellipse">
                <a:avLst/>
              </a:prstGeom>
              <a:blipFill rotWithShape="1">
                <a:blip r:embed="rId4">
                  <a:alphaModFix/>
                </a:blip>
                <a:tile tx="0" ty="0" sx="100000" sy="100000" flip="none" algn="tl"/>
              </a:blipFill>
              <a:ln>
                <a:noFill/>
              </a:ln>
              <a:effectLst>
                <a:outerShdw blurRad="38100" dist="25400" dir="5400000" rotWithShape="0">
                  <a:srgbClr val="000000">
                    <a:alpha val="49019"/>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600"/>
                  <a:buFont typeface="Avenir"/>
                  <a:buNone/>
                </a:pPr>
                <a:endParaRPr sz="3600" b="0" i="0" u="none" strike="noStrike" cap="none">
                  <a:solidFill>
                    <a:srgbClr val="000000"/>
                  </a:solidFill>
                  <a:latin typeface="Helvetica Neue"/>
                  <a:ea typeface="Helvetica Neue"/>
                  <a:cs typeface="Helvetica Neue"/>
                  <a:sym typeface="Helvetica Neue"/>
                </a:endParaRPr>
              </a:p>
            </p:txBody>
          </p:sp>
          <p:sp>
            <p:nvSpPr>
              <p:cNvPr id="608" name="Google Shape;608;p50"/>
              <p:cNvSpPr txBox="1"/>
              <p:nvPr/>
            </p:nvSpPr>
            <p:spPr>
              <a:xfrm>
                <a:off x="111999" y="122039"/>
                <a:ext cx="540781" cy="5207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FFFFFF"/>
                  </a:buClr>
                  <a:buSzPts val="2400"/>
                  <a:buFont typeface="Avenir"/>
                  <a:buNone/>
                </a:pPr>
                <a:r>
                  <a:rPr lang="en-US" sz="2400" b="1" i="0" u="none" strike="noStrike" cap="none">
                    <a:solidFill>
                      <a:srgbClr val="FFFFFF"/>
                    </a:solidFill>
                    <a:latin typeface="Avenir"/>
                    <a:ea typeface="Avenir"/>
                    <a:cs typeface="Avenir"/>
                    <a:sym typeface="Avenir"/>
                  </a:rPr>
                  <a:t>A</a:t>
                </a:r>
                <a:endParaRPr sz="1400" b="0" i="0" u="none" strike="noStrike" cap="none">
                  <a:solidFill>
                    <a:srgbClr val="000000"/>
                  </a:solidFill>
                  <a:latin typeface="Arial"/>
                  <a:ea typeface="Arial"/>
                  <a:cs typeface="Arial"/>
                  <a:sym typeface="Arial"/>
                </a:endParaRPr>
              </a:p>
            </p:txBody>
          </p:sp>
        </p:grpSp>
      </p:grpSp>
      <p:sp>
        <p:nvSpPr>
          <p:cNvPr id="609" name="Google Shape;609;p50"/>
          <p:cNvSpPr txBox="1"/>
          <p:nvPr/>
        </p:nvSpPr>
        <p:spPr>
          <a:xfrm>
            <a:off x="8585922" y="5486399"/>
            <a:ext cx="627698" cy="5334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chemeClr val="accent5"/>
              </a:buClr>
              <a:buSzPts val="2500"/>
              <a:buFont typeface="Avenir"/>
              <a:buNone/>
            </a:pPr>
            <a:r>
              <a:rPr lang="en-US" sz="2500" b="0" i="0" u="none" strike="noStrike" cap="none">
                <a:solidFill>
                  <a:schemeClr val="accent5"/>
                </a:solidFill>
                <a:latin typeface="Avenir"/>
                <a:ea typeface="Avenir"/>
                <a:cs typeface="Avenir"/>
                <a:sym typeface="Avenir"/>
              </a:rPr>
              <a:t>Pull</a:t>
            </a:r>
            <a:endParaRPr sz="1400" b="0" i="0" u="none" strike="noStrike" cap="none">
              <a:solidFill>
                <a:srgbClr val="000000"/>
              </a:solidFill>
              <a:latin typeface="Arial"/>
              <a:ea typeface="Arial"/>
              <a:cs typeface="Arial"/>
              <a:sym typeface="Arial"/>
            </a:endParaRPr>
          </a:p>
        </p:txBody>
      </p:sp>
      <p:grpSp>
        <p:nvGrpSpPr>
          <p:cNvPr id="610" name="Google Shape;610;p50"/>
          <p:cNvGrpSpPr/>
          <p:nvPr/>
        </p:nvGrpSpPr>
        <p:grpSpPr>
          <a:xfrm>
            <a:off x="5854532" y="3111498"/>
            <a:ext cx="1295737" cy="1572052"/>
            <a:chOff x="0" y="-1"/>
            <a:chExt cx="1295735" cy="1572050"/>
          </a:xfrm>
        </p:grpSpPr>
        <p:pic>
          <p:nvPicPr>
            <p:cNvPr id="611" name="Google Shape;611;p50" descr="pasted-image.pdf"/>
            <p:cNvPicPr preferRelativeResize="0"/>
            <p:nvPr/>
          </p:nvPicPr>
          <p:blipFill rotWithShape="1">
            <a:blip r:embed="rId3">
              <a:alphaModFix/>
            </a:blip>
            <a:srcRect/>
            <a:stretch/>
          </p:blipFill>
          <p:spPr>
            <a:xfrm>
              <a:off x="0" y="-1"/>
              <a:ext cx="1295735" cy="1572050"/>
            </a:xfrm>
            <a:prstGeom prst="rect">
              <a:avLst/>
            </a:prstGeom>
            <a:noFill/>
            <a:ln>
              <a:noFill/>
            </a:ln>
          </p:spPr>
        </p:pic>
        <p:grpSp>
          <p:nvGrpSpPr>
            <p:cNvPr id="612" name="Google Shape;612;p50"/>
            <p:cNvGrpSpPr/>
            <p:nvPr/>
          </p:nvGrpSpPr>
          <p:grpSpPr>
            <a:xfrm>
              <a:off x="265476" y="403633"/>
              <a:ext cx="764783" cy="764783"/>
              <a:chOff x="-1" y="-1"/>
              <a:chExt cx="764782" cy="764782"/>
            </a:xfrm>
          </p:grpSpPr>
          <p:sp>
            <p:nvSpPr>
              <p:cNvPr id="613" name="Google Shape;613;p50"/>
              <p:cNvSpPr/>
              <p:nvPr/>
            </p:nvSpPr>
            <p:spPr>
              <a:xfrm>
                <a:off x="-1" y="-1"/>
                <a:ext cx="764782" cy="764782"/>
              </a:xfrm>
              <a:prstGeom prst="ellipse">
                <a:avLst/>
              </a:prstGeom>
              <a:blipFill rotWithShape="1">
                <a:blip r:embed="rId4">
                  <a:alphaModFix/>
                </a:blip>
                <a:tile tx="0" ty="0" sx="100000" sy="100000" flip="none" algn="tl"/>
              </a:blipFill>
              <a:ln>
                <a:noFill/>
              </a:ln>
              <a:effectLst>
                <a:outerShdw blurRad="38100" dist="25400" dir="5400000" rotWithShape="0">
                  <a:srgbClr val="000000">
                    <a:alpha val="49019"/>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600"/>
                  <a:buFont typeface="Avenir"/>
                  <a:buNone/>
                </a:pPr>
                <a:endParaRPr sz="3600" b="0" i="0" u="none" strike="noStrike" cap="none">
                  <a:solidFill>
                    <a:srgbClr val="000000"/>
                  </a:solidFill>
                  <a:latin typeface="Helvetica Neue"/>
                  <a:ea typeface="Helvetica Neue"/>
                  <a:cs typeface="Helvetica Neue"/>
                  <a:sym typeface="Helvetica Neue"/>
                </a:endParaRPr>
              </a:p>
            </p:txBody>
          </p:sp>
          <p:sp>
            <p:nvSpPr>
              <p:cNvPr id="614" name="Google Shape;614;p50"/>
              <p:cNvSpPr txBox="1"/>
              <p:nvPr/>
            </p:nvSpPr>
            <p:spPr>
              <a:xfrm>
                <a:off x="111999" y="122039"/>
                <a:ext cx="540781" cy="5207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FFFFFF"/>
                  </a:buClr>
                  <a:buSzPts val="2400"/>
                  <a:buFont typeface="Avenir"/>
                  <a:buNone/>
                </a:pPr>
                <a:r>
                  <a:rPr lang="en-US" sz="2400" b="1" i="0" u="none" strike="noStrike" cap="none">
                    <a:solidFill>
                      <a:srgbClr val="FFFFFF"/>
                    </a:solidFill>
                    <a:latin typeface="Avenir"/>
                    <a:ea typeface="Avenir"/>
                    <a:cs typeface="Avenir"/>
                    <a:sym typeface="Avenir"/>
                  </a:rPr>
                  <a:t>A</a:t>
                </a:r>
                <a:endParaRPr sz="1400" b="0" i="0" u="none" strike="noStrike" cap="none">
                  <a:solidFill>
                    <a:srgbClr val="000000"/>
                  </a:solidFill>
                  <a:latin typeface="Arial"/>
                  <a:ea typeface="Arial"/>
                  <a:cs typeface="Arial"/>
                  <a:sym typeface="Arial"/>
                </a:endParaRPr>
              </a:p>
            </p:txBody>
          </p:sp>
        </p:grpSp>
      </p:grpSp>
      <p:grpSp>
        <p:nvGrpSpPr>
          <p:cNvPr id="615" name="Google Shape;615;p50"/>
          <p:cNvGrpSpPr/>
          <p:nvPr/>
        </p:nvGrpSpPr>
        <p:grpSpPr>
          <a:xfrm>
            <a:off x="8517379" y="6525031"/>
            <a:ext cx="764783" cy="764783"/>
            <a:chOff x="-1" y="-1"/>
            <a:chExt cx="764782" cy="764782"/>
          </a:xfrm>
        </p:grpSpPr>
        <p:sp>
          <p:nvSpPr>
            <p:cNvPr id="616" name="Google Shape;616;p50"/>
            <p:cNvSpPr/>
            <p:nvPr/>
          </p:nvSpPr>
          <p:spPr>
            <a:xfrm>
              <a:off x="-1" y="-1"/>
              <a:ext cx="764782" cy="764782"/>
            </a:xfrm>
            <a:prstGeom prst="ellipse">
              <a:avLst/>
            </a:prstGeom>
            <a:blipFill rotWithShape="1">
              <a:blip r:embed="rId4">
                <a:alphaModFix/>
              </a:blip>
              <a:tile tx="0" ty="0" sx="100000" sy="100000" flip="none" algn="tl"/>
            </a:blipFill>
            <a:ln>
              <a:noFill/>
            </a:ln>
            <a:effectLst>
              <a:outerShdw blurRad="38100" dist="25400" dir="5400000" rotWithShape="0">
                <a:srgbClr val="000000">
                  <a:alpha val="49019"/>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600"/>
                <a:buFont typeface="Avenir"/>
                <a:buNone/>
              </a:pPr>
              <a:endParaRPr sz="3600" b="0" i="0" u="none" strike="noStrike" cap="none">
                <a:solidFill>
                  <a:srgbClr val="000000"/>
                </a:solidFill>
                <a:latin typeface="Helvetica Neue"/>
                <a:ea typeface="Helvetica Neue"/>
                <a:cs typeface="Helvetica Neue"/>
                <a:sym typeface="Helvetica Neue"/>
              </a:endParaRPr>
            </a:p>
          </p:txBody>
        </p:sp>
        <p:sp>
          <p:nvSpPr>
            <p:cNvPr id="617" name="Google Shape;617;p50"/>
            <p:cNvSpPr txBox="1"/>
            <p:nvPr/>
          </p:nvSpPr>
          <p:spPr>
            <a:xfrm>
              <a:off x="111998" y="122039"/>
              <a:ext cx="540784" cy="5207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FFFFFF"/>
                </a:buClr>
                <a:buSzPts val="2400"/>
                <a:buFont typeface="Avenir"/>
                <a:buNone/>
              </a:pPr>
              <a:r>
                <a:rPr lang="en-US" sz="2400" b="1" i="0" u="none" strike="noStrike" cap="none">
                  <a:solidFill>
                    <a:srgbClr val="FFFFFF"/>
                  </a:solidFill>
                  <a:latin typeface="Avenir"/>
                  <a:ea typeface="Avenir"/>
                  <a:cs typeface="Avenir"/>
                  <a:sym typeface="Avenir"/>
                </a:rPr>
                <a:t>A</a:t>
              </a:r>
              <a:endParaRPr sz="1400" b="0" i="0" u="none" strike="noStrike" cap="none">
                <a:solidFill>
                  <a:srgbClr val="000000"/>
                </a:solidFill>
                <a:latin typeface="Arial"/>
                <a:ea typeface="Arial"/>
                <a:cs typeface="Arial"/>
                <a:sym typeface="Arial"/>
              </a:endParaRPr>
            </a:p>
          </p:txBody>
        </p:sp>
      </p:grpSp>
      <p:sp>
        <p:nvSpPr>
          <p:cNvPr id="618" name="Google Shape;618;p50"/>
          <p:cNvSpPr txBox="1">
            <a:spLocks noGrp="1"/>
          </p:cNvSpPr>
          <p:nvPr>
            <p:ph type="sldNum" idx="12"/>
          </p:nvPr>
        </p:nvSpPr>
        <p:spPr>
          <a:xfrm>
            <a:off x="6311798" y="9251950"/>
            <a:ext cx="368504" cy="381000"/>
          </a:xfrm>
          <a:prstGeom prst="rect">
            <a:avLst/>
          </a:prstGeom>
          <a:noFill/>
          <a:ln>
            <a:noFill/>
          </a:ln>
        </p:spPr>
        <p:txBody>
          <a:bodyPr spcFirstLastPara="1" wrap="square" lIns="50800" tIns="50800" rIns="50800" bIns="50800" anchor="t" anchorCtr="0">
            <a:spAutoFit/>
          </a:bodyPr>
          <a:lstStyle/>
          <a:p>
            <a:pPr marL="0" lvl="0" indent="0" algn="ctr" rtl="0">
              <a:lnSpc>
                <a:spcPct val="100000"/>
              </a:lnSpc>
              <a:spcBef>
                <a:spcPts val="0"/>
              </a:spcBef>
              <a:spcAft>
                <a:spcPts val="0"/>
              </a:spcAft>
              <a:buClr>
                <a:srgbClr val="000000"/>
              </a:buClr>
              <a:buSzPts val="1800"/>
              <a:buFont typeface="Helvetica Neue Light"/>
              <a:buNone/>
            </a:pPr>
            <a:fld id="{00000000-1234-1234-1234-123412341234}" type="slidenum">
              <a:rPr lang="en-US"/>
              <a:t>69</a:t>
            </a:fld>
            <a:endParaRPr/>
          </a:p>
        </p:txBody>
      </p:sp>
      <p:sp>
        <p:nvSpPr>
          <p:cNvPr id="619" name="Google Shape;619;p50"/>
          <p:cNvSpPr txBox="1"/>
          <p:nvPr/>
        </p:nvSpPr>
        <p:spPr>
          <a:xfrm>
            <a:off x="10008625" y="6663675"/>
            <a:ext cx="1472400" cy="487500"/>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chemeClr val="accent5"/>
              </a:buClr>
              <a:buSzPts val="2500"/>
              <a:buFont typeface="Avenir"/>
              <a:buNone/>
            </a:pPr>
            <a:r>
              <a:rPr lang="en-US" sz="2500">
                <a:solidFill>
                  <a:schemeClr val="accent5"/>
                </a:solidFill>
                <a:latin typeface="Avenir"/>
                <a:ea typeface="Avenir"/>
                <a:cs typeface="Avenir"/>
                <a:sym typeface="Avenir"/>
              </a:rPr>
              <a:t>Version A</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E548A17-2747-663E-73FE-8E19840E7EEA}"/>
              </a:ext>
            </a:extLst>
          </p:cNvPr>
          <p:cNvSpPr>
            <a:spLocks noGrp="1"/>
          </p:cNvSpPr>
          <p:nvPr>
            <p:ph type="title"/>
          </p:nvPr>
        </p:nvSpPr>
        <p:spPr/>
        <p:txBody>
          <a:bodyPr/>
          <a:lstStyle/>
          <a:p>
            <a:r>
              <a:rPr lang="en-US" altLang="zh-TW" sz="8000" b="0" i="0" u="none" strike="noStrike" cap="none" dirty="0">
                <a:solidFill>
                  <a:srgbClr val="000000"/>
                </a:solidFill>
                <a:latin typeface="Helvetica Neue"/>
                <a:ea typeface="Helvetica Neue"/>
                <a:cs typeface="Helvetica Neue"/>
                <a:sym typeface="Helvetica Neue"/>
              </a:rPr>
              <a:t>Today’s exercise</a:t>
            </a:r>
            <a:endParaRPr lang="zh-TW" altLang="en-US" dirty="0"/>
          </a:p>
        </p:txBody>
      </p:sp>
      <p:sp>
        <p:nvSpPr>
          <p:cNvPr id="3" name="文字版面配置區 2">
            <a:extLst>
              <a:ext uri="{FF2B5EF4-FFF2-40B4-BE49-F238E27FC236}">
                <a16:creationId xmlns:a16="http://schemas.microsoft.com/office/drawing/2014/main" id="{9624D3D8-B2F9-5869-0481-321865E2D9ED}"/>
              </a:ext>
            </a:extLst>
          </p:cNvPr>
          <p:cNvSpPr>
            <a:spLocks noGrp="1"/>
          </p:cNvSpPr>
          <p:nvPr>
            <p:ph type="body" idx="1"/>
          </p:nvPr>
        </p:nvSpPr>
        <p:spPr/>
        <p:txBody>
          <a:bodyPr/>
          <a:lstStyle/>
          <a:p>
            <a:r>
              <a:rPr lang="en-US" altLang="zh-TW" sz="3600" b="0" i="0" u="none" strike="noStrike" cap="none" dirty="0">
                <a:solidFill>
                  <a:srgbClr val="000000"/>
                </a:solidFill>
                <a:latin typeface="Helvetica Neue"/>
                <a:ea typeface="Helvetica Neue"/>
                <a:cs typeface="Helvetica Neue"/>
                <a:sym typeface="Helvetica Neue"/>
              </a:rPr>
              <a:t>Install Git command line tool in your computer</a:t>
            </a:r>
          </a:p>
          <a:p>
            <a:pPr lvl="1"/>
            <a:r>
              <a:rPr lang="en-US" altLang="zh-TW" sz="3600" dirty="0">
                <a:solidFill>
                  <a:schemeClr val="dk1"/>
                </a:solidFill>
                <a:latin typeface="Helvetica Neue"/>
                <a:ea typeface="Helvetica Neue"/>
                <a:cs typeface="Helvetica Neue"/>
                <a:sym typeface="Helvetica Neue"/>
              </a:rPr>
              <a:t>Follow appendix “Git Command-line Tool Installation”.</a:t>
            </a:r>
            <a:endParaRPr lang="en-US" altLang="zh-TW" b="0" i="0" u="none" strike="noStrike" cap="none" dirty="0">
              <a:solidFill>
                <a:srgbClr val="000000"/>
              </a:solidFill>
              <a:latin typeface="Helvetica Neue"/>
              <a:ea typeface="Helvetica Neue"/>
              <a:cs typeface="Helvetica Neue"/>
              <a:sym typeface="Helvetica Neue"/>
            </a:endParaRPr>
          </a:p>
          <a:p>
            <a:r>
              <a:rPr lang="en-US" altLang="zh-TW" sz="3600" b="0" i="0" u="none" strike="noStrike" cap="none" dirty="0">
                <a:solidFill>
                  <a:srgbClr val="000000"/>
                </a:solidFill>
                <a:latin typeface="Helvetica Neue"/>
                <a:ea typeface="Helvetica Neue"/>
                <a:cs typeface="Helvetica Neue"/>
                <a:sym typeface="Helvetica Neue"/>
              </a:rPr>
              <a:t>Try to submit in GitLab.</a:t>
            </a:r>
          </a:p>
          <a:p>
            <a:r>
              <a:rPr lang="en-US" altLang="zh-TW" dirty="0"/>
              <a:t>Set up flutter environment (If we have time)</a:t>
            </a:r>
            <a:endParaRPr lang="zh-TW" altLang="en-US" dirty="0"/>
          </a:p>
        </p:txBody>
      </p:sp>
      <p:sp>
        <p:nvSpPr>
          <p:cNvPr id="4" name="投影片編號版面配置區 3">
            <a:extLst>
              <a:ext uri="{FF2B5EF4-FFF2-40B4-BE49-F238E27FC236}">
                <a16:creationId xmlns:a16="http://schemas.microsoft.com/office/drawing/2014/main" id="{92AEB4D4-FABF-DC2F-B3CF-E2893D812A53}"/>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7</a:t>
            </a:fld>
            <a:endParaRPr lang="en-US"/>
          </a:p>
        </p:txBody>
      </p:sp>
    </p:spTree>
    <p:extLst>
      <p:ext uri="{BB962C8B-B14F-4D97-AF65-F5344CB8AC3E}">
        <p14:creationId xmlns:p14="http://schemas.microsoft.com/office/powerpoint/2010/main" val="184587986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623"/>
        <p:cNvGrpSpPr/>
        <p:nvPr/>
      </p:nvGrpSpPr>
      <p:grpSpPr>
        <a:xfrm>
          <a:off x="0" y="0"/>
          <a:ext cx="0" cy="0"/>
          <a:chOff x="0" y="0"/>
          <a:chExt cx="0" cy="0"/>
        </a:xfrm>
      </p:grpSpPr>
      <p:sp>
        <p:nvSpPr>
          <p:cNvPr id="624" name="Google Shape;624;p51"/>
          <p:cNvSpPr txBox="1">
            <a:spLocks noGrp="1"/>
          </p:cNvSpPr>
          <p:nvPr>
            <p:ph type="title"/>
          </p:nvPr>
        </p:nvSpPr>
        <p:spPr>
          <a:xfrm>
            <a:off x="1051477" y="3241842"/>
            <a:ext cx="11130547" cy="3302001"/>
          </a:xfrm>
          <a:prstGeom prst="rect">
            <a:avLst/>
          </a:prstGeom>
          <a:noFill/>
          <a:ln>
            <a:noFill/>
          </a:ln>
        </p:spPr>
        <p:txBody>
          <a:bodyPr spcFirstLastPara="1" wrap="square" lIns="50800" tIns="50800" rIns="50800" bIns="50800" anchor="ctr" anchorCtr="0">
            <a:normAutofit/>
          </a:bodyPr>
          <a:lstStyle/>
          <a:p>
            <a:pPr marL="0" lvl="0" indent="0" algn="ctr" rtl="0">
              <a:lnSpc>
                <a:spcPct val="100000"/>
              </a:lnSpc>
              <a:spcBef>
                <a:spcPts val="0"/>
              </a:spcBef>
              <a:spcAft>
                <a:spcPts val="0"/>
              </a:spcAft>
              <a:buClr>
                <a:srgbClr val="000000"/>
              </a:buClr>
              <a:buSzPts val="7000"/>
              <a:buFont typeface="Helvetica Neue"/>
              <a:buNone/>
            </a:pPr>
            <a:r>
              <a:rPr lang="en-US" sz="7000"/>
              <a:t>Something went wrong.</a:t>
            </a:r>
            <a:endParaRPr/>
          </a:p>
        </p:txBody>
      </p:sp>
      <p:sp>
        <p:nvSpPr>
          <p:cNvPr id="625" name="Google Shape;625;p51"/>
          <p:cNvSpPr txBox="1">
            <a:spLocks noGrp="1"/>
          </p:cNvSpPr>
          <p:nvPr>
            <p:ph type="sldNum" idx="12"/>
          </p:nvPr>
        </p:nvSpPr>
        <p:spPr>
          <a:xfrm>
            <a:off x="6311798" y="9251950"/>
            <a:ext cx="368504" cy="381000"/>
          </a:xfrm>
          <a:prstGeom prst="rect">
            <a:avLst/>
          </a:prstGeom>
          <a:noFill/>
          <a:ln>
            <a:noFill/>
          </a:ln>
        </p:spPr>
        <p:txBody>
          <a:bodyPr spcFirstLastPara="1" wrap="square" lIns="50800" tIns="50800" rIns="50800" bIns="50800" anchor="t" anchorCtr="0">
            <a:spAutoFit/>
          </a:bodyPr>
          <a:lstStyle/>
          <a:p>
            <a:pPr marL="0" lvl="0" indent="0" algn="ctr" rtl="0">
              <a:lnSpc>
                <a:spcPct val="100000"/>
              </a:lnSpc>
              <a:spcBef>
                <a:spcPts val="0"/>
              </a:spcBef>
              <a:spcAft>
                <a:spcPts val="0"/>
              </a:spcAft>
              <a:buClr>
                <a:srgbClr val="000000"/>
              </a:buClr>
              <a:buSzPts val="1800"/>
              <a:buFont typeface="Helvetica Neue Light"/>
              <a:buNone/>
            </a:pPr>
            <a:fld id="{00000000-1234-1234-1234-123412341234}" type="slidenum">
              <a:rPr lang="en-US"/>
              <a:t>70</a:t>
            </a:fld>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629"/>
        <p:cNvGrpSpPr/>
        <p:nvPr/>
      </p:nvGrpSpPr>
      <p:grpSpPr>
        <a:xfrm>
          <a:off x="0" y="0"/>
          <a:ext cx="0" cy="0"/>
          <a:chOff x="0" y="0"/>
          <a:chExt cx="0" cy="0"/>
        </a:xfrm>
      </p:grpSpPr>
      <p:pic>
        <p:nvPicPr>
          <p:cNvPr id="630" name="Google Shape;630;g269857ff8b4_1_72" descr="pasted-image.pdf"/>
          <p:cNvPicPr preferRelativeResize="0"/>
          <p:nvPr/>
        </p:nvPicPr>
        <p:blipFill rotWithShape="1">
          <a:blip r:embed="rId3">
            <a:alphaModFix/>
          </a:blip>
          <a:srcRect/>
          <a:stretch/>
        </p:blipFill>
        <p:spPr>
          <a:xfrm>
            <a:off x="5854534" y="3111500"/>
            <a:ext cx="1295734" cy="1572047"/>
          </a:xfrm>
          <a:prstGeom prst="rect">
            <a:avLst/>
          </a:prstGeom>
          <a:noFill/>
          <a:ln>
            <a:noFill/>
          </a:ln>
        </p:spPr>
      </p:pic>
      <p:grpSp>
        <p:nvGrpSpPr>
          <p:cNvPr id="631" name="Google Shape;631;g269857ff8b4_1_72"/>
          <p:cNvGrpSpPr/>
          <p:nvPr/>
        </p:nvGrpSpPr>
        <p:grpSpPr>
          <a:xfrm>
            <a:off x="3457161" y="6121398"/>
            <a:ext cx="1295735" cy="1572050"/>
            <a:chOff x="0" y="-1"/>
            <a:chExt cx="1295735" cy="1572050"/>
          </a:xfrm>
        </p:grpSpPr>
        <p:pic>
          <p:nvPicPr>
            <p:cNvPr id="632" name="Google Shape;632;g269857ff8b4_1_72" descr="pasted-image.pdf"/>
            <p:cNvPicPr preferRelativeResize="0"/>
            <p:nvPr/>
          </p:nvPicPr>
          <p:blipFill rotWithShape="1">
            <a:blip r:embed="rId3">
              <a:alphaModFix/>
            </a:blip>
            <a:srcRect/>
            <a:stretch/>
          </p:blipFill>
          <p:spPr>
            <a:xfrm>
              <a:off x="0" y="-1"/>
              <a:ext cx="1295735" cy="1572050"/>
            </a:xfrm>
            <a:prstGeom prst="rect">
              <a:avLst/>
            </a:prstGeom>
            <a:noFill/>
            <a:ln>
              <a:noFill/>
            </a:ln>
          </p:spPr>
        </p:pic>
        <p:grpSp>
          <p:nvGrpSpPr>
            <p:cNvPr id="633" name="Google Shape;633;g269857ff8b4_1_72"/>
            <p:cNvGrpSpPr/>
            <p:nvPr/>
          </p:nvGrpSpPr>
          <p:grpSpPr>
            <a:xfrm>
              <a:off x="265476" y="403633"/>
              <a:ext cx="764700" cy="764700"/>
              <a:chOff x="-1" y="-1"/>
              <a:chExt cx="764700" cy="764700"/>
            </a:xfrm>
          </p:grpSpPr>
          <p:sp>
            <p:nvSpPr>
              <p:cNvPr id="634" name="Google Shape;634;g269857ff8b4_1_72"/>
              <p:cNvSpPr/>
              <p:nvPr/>
            </p:nvSpPr>
            <p:spPr>
              <a:xfrm>
                <a:off x="-1" y="-1"/>
                <a:ext cx="764700" cy="764700"/>
              </a:xfrm>
              <a:prstGeom prst="ellipse">
                <a:avLst/>
              </a:prstGeom>
              <a:blipFill rotWithShape="1">
                <a:blip r:embed="rId4">
                  <a:alphaModFix/>
                </a:blip>
                <a:tile tx="0" ty="0" sx="99997" sy="99997" flip="none" algn="tl"/>
              </a:blipFill>
              <a:ln>
                <a:noFill/>
              </a:ln>
              <a:effectLst>
                <a:outerShdw blurRad="38100" dist="25400" dir="5400000" rotWithShape="0">
                  <a:srgbClr val="000000">
                    <a:alpha val="4902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600"/>
                  <a:buFont typeface="Avenir"/>
                  <a:buNone/>
                </a:pPr>
                <a:endParaRPr sz="3600" b="0" i="0" u="none" strike="noStrike" cap="none">
                  <a:solidFill>
                    <a:srgbClr val="000000"/>
                  </a:solidFill>
                  <a:latin typeface="Helvetica Neue"/>
                  <a:ea typeface="Helvetica Neue"/>
                  <a:cs typeface="Helvetica Neue"/>
                  <a:sym typeface="Helvetica Neue"/>
                </a:endParaRPr>
              </a:p>
            </p:txBody>
          </p:sp>
          <p:sp>
            <p:nvSpPr>
              <p:cNvPr id="635" name="Google Shape;635;g269857ff8b4_1_72"/>
              <p:cNvSpPr txBox="1"/>
              <p:nvPr/>
            </p:nvSpPr>
            <p:spPr>
              <a:xfrm>
                <a:off x="111999" y="122039"/>
                <a:ext cx="540900" cy="471900"/>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FFFFFF"/>
                  </a:buClr>
                  <a:buSzPts val="2400"/>
                  <a:buFont typeface="Avenir"/>
                  <a:buNone/>
                </a:pPr>
                <a:r>
                  <a:rPr lang="en-US" sz="2400" b="1" i="0" u="none" strike="noStrike" cap="none">
                    <a:solidFill>
                      <a:srgbClr val="FFFFFF"/>
                    </a:solidFill>
                    <a:latin typeface="Avenir"/>
                    <a:ea typeface="Avenir"/>
                    <a:cs typeface="Avenir"/>
                    <a:sym typeface="Avenir"/>
                  </a:rPr>
                  <a:t>A</a:t>
                </a:r>
                <a:endParaRPr sz="1400" b="0" i="0" u="none" strike="noStrike" cap="none">
                  <a:solidFill>
                    <a:srgbClr val="000000"/>
                  </a:solidFill>
                  <a:latin typeface="Arial"/>
                  <a:ea typeface="Arial"/>
                  <a:cs typeface="Arial"/>
                  <a:sym typeface="Arial"/>
                </a:endParaRPr>
              </a:p>
            </p:txBody>
          </p:sp>
        </p:grpSp>
      </p:grpSp>
      <p:grpSp>
        <p:nvGrpSpPr>
          <p:cNvPr id="636" name="Google Shape;636;g269857ff8b4_1_72"/>
          <p:cNvGrpSpPr/>
          <p:nvPr/>
        </p:nvGrpSpPr>
        <p:grpSpPr>
          <a:xfrm>
            <a:off x="3457161" y="6121398"/>
            <a:ext cx="1295735" cy="1572050"/>
            <a:chOff x="0" y="-1"/>
            <a:chExt cx="1295735" cy="1572050"/>
          </a:xfrm>
        </p:grpSpPr>
        <p:pic>
          <p:nvPicPr>
            <p:cNvPr id="637" name="Google Shape;637;g269857ff8b4_1_72" descr="pasted-image.pdf"/>
            <p:cNvPicPr preferRelativeResize="0"/>
            <p:nvPr/>
          </p:nvPicPr>
          <p:blipFill rotWithShape="1">
            <a:blip r:embed="rId3">
              <a:alphaModFix/>
            </a:blip>
            <a:srcRect/>
            <a:stretch/>
          </p:blipFill>
          <p:spPr>
            <a:xfrm>
              <a:off x="0" y="-1"/>
              <a:ext cx="1295735" cy="1572050"/>
            </a:xfrm>
            <a:prstGeom prst="rect">
              <a:avLst/>
            </a:prstGeom>
            <a:noFill/>
            <a:ln>
              <a:noFill/>
            </a:ln>
          </p:spPr>
        </p:pic>
        <p:grpSp>
          <p:nvGrpSpPr>
            <p:cNvPr id="638" name="Google Shape;638;g269857ff8b4_1_72"/>
            <p:cNvGrpSpPr/>
            <p:nvPr/>
          </p:nvGrpSpPr>
          <p:grpSpPr>
            <a:xfrm>
              <a:off x="265476" y="403633"/>
              <a:ext cx="764700" cy="764700"/>
              <a:chOff x="-1" y="-1"/>
              <a:chExt cx="764700" cy="764700"/>
            </a:xfrm>
          </p:grpSpPr>
          <p:sp>
            <p:nvSpPr>
              <p:cNvPr id="639" name="Google Shape;639;g269857ff8b4_1_72"/>
              <p:cNvSpPr/>
              <p:nvPr/>
            </p:nvSpPr>
            <p:spPr>
              <a:xfrm>
                <a:off x="-1" y="-1"/>
                <a:ext cx="764700" cy="764700"/>
              </a:xfrm>
              <a:prstGeom prst="ellipse">
                <a:avLst/>
              </a:prstGeom>
              <a:blipFill rotWithShape="1">
                <a:blip r:embed="rId4">
                  <a:alphaModFix/>
                </a:blip>
                <a:tile tx="0" ty="0" sx="99997" sy="99997" flip="none" algn="tl"/>
              </a:blipFill>
              <a:ln>
                <a:noFill/>
              </a:ln>
              <a:effectLst>
                <a:outerShdw blurRad="38100" dist="25400" dir="5400000" rotWithShape="0">
                  <a:srgbClr val="000000">
                    <a:alpha val="4902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600"/>
                  <a:buFont typeface="Avenir"/>
                  <a:buNone/>
                </a:pPr>
                <a:endParaRPr sz="3600" b="0" i="0" u="none" strike="noStrike" cap="none">
                  <a:solidFill>
                    <a:srgbClr val="000000"/>
                  </a:solidFill>
                  <a:latin typeface="Helvetica Neue"/>
                  <a:ea typeface="Helvetica Neue"/>
                  <a:cs typeface="Helvetica Neue"/>
                  <a:sym typeface="Helvetica Neue"/>
                </a:endParaRPr>
              </a:p>
            </p:txBody>
          </p:sp>
          <p:sp>
            <p:nvSpPr>
              <p:cNvPr id="640" name="Google Shape;640;g269857ff8b4_1_72"/>
              <p:cNvSpPr txBox="1"/>
              <p:nvPr/>
            </p:nvSpPr>
            <p:spPr>
              <a:xfrm>
                <a:off x="111999" y="122039"/>
                <a:ext cx="540900" cy="471900"/>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FFFFFF"/>
                  </a:buClr>
                  <a:buSzPts val="2400"/>
                  <a:buFont typeface="Avenir"/>
                  <a:buNone/>
                </a:pPr>
                <a:r>
                  <a:rPr lang="en-US" sz="2400" b="1" i="0" u="none" strike="noStrike" cap="none">
                    <a:solidFill>
                      <a:srgbClr val="FFFFFF"/>
                    </a:solidFill>
                    <a:latin typeface="Avenir"/>
                    <a:ea typeface="Avenir"/>
                    <a:cs typeface="Avenir"/>
                    <a:sym typeface="Avenir"/>
                  </a:rPr>
                  <a:t>A</a:t>
                </a:r>
                <a:endParaRPr sz="1400" b="0" i="0" u="none" strike="noStrike" cap="none">
                  <a:solidFill>
                    <a:srgbClr val="000000"/>
                  </a:solidFill>
                  <a:latin typeface="Arial"/>
                  <a:ea typeface="Arial"/>
                  <a:cs typeface="Arial"/>
                  <a:sym typeface="Arial"/>
                </a:endParaRPr>
              </a:p>
            </p:txBody>
          </p:sp>
        </p:grpSp>
      </p:grpSp>
      <p:sp>
        <p:nvSpPr>
          <p:cNvPr id="641" name="Google Shape;641;g269857ff8b4_1_72"/>
          <p:cNvSpPr txBox="1">
            <a:spLocks noGrp="1"/>
          </p:cNvSpPr>
          <p:nvPr>
            <p:ph type="title"/>
          </p:nvPr>
        </p:nvSpPr>
        <p:spPr>
          <a:xfrm>
            <a:off x="952500" y="444500"/>
            <a:ext cx="11099700" cy="2159100"/>
          </a:xfrm>
          <a:prstGeom prst="rect">
            <a:avLst/>
          </a:prstGeom>
          <a:noFill/>
          <a:ln>
            <a:noFill/>
          </a:ln>
        </p:spPr>
        <p:txBody>
          <a:bodyPr spcFirstLastPara="1" wrap="square" lIns="50800" tIns="50800" rIns="50800" bIns="50800" anchor="ctr" anchorCtr="0">
            <a:normAutofit/>
          </a:bodyPr>
          <a:lstStyle/>
          <a:p>
            <a:pPr marL="0" lvl="0" indent="0" algn="ctr" rtl="0">
              <a:lnSpc>
                <a:spcPct val="100000"/>
              </a:lnSpc>
              <a:spcBef>
                <a:spcPts val="0"/>
              </a:spcBef>
              <a:spcAft>
                <a:spcPts val="0"/>
              </a:spcAft>
              <a:buClr>
                <a:srgbClr val="000000"/>
              </a:buClr>
              <a:buSzPts val="6400"/>
              <a:buFont typeface="Helvetica Neue"/>
              <a:buNone/>
            </a:pPr>
            <a:r>
              <a:rPr lang="en-US" sz="6400"/>
              <a:t>Authentication Failed</a:t>
            </a:r>
            <a:endParaRPr/>
          </a:p>
        </p:txBody>
      </p:sp>
      <p:sp>
        <p:nvSpPr>
          <p:cNvPr id="642" name="Google Shape;642;g269857ff8b4_1_72"/>
          <p:cNvSpPr txBox="1"/>
          <p:nvPr/>
        </p:nvSpPr>
        <p:spPr>
          <a:xfrm>
            <a:off x="3283506" y="7763526"/>
            <a:ext cx="1643100" cy="564300"/>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3585F"/>
              </a:buClr>
              <a:buSzPts val="3000"/>
              <a:buFont typeface="Avenir"/>
              <a:buNone/>
            </a:pPr>
            <a:r>
              <a:rPr lang="en-US" sz="3000" b="0" i="0" u="none" strike="noStrike" cap="none">
                <a:solidFill>
                  <a:srgbClr val="53585F"/>
                </a:solidFill>
                <a:latin typeface="Avenir"/>
                <a:ea typeface="Avenir"/>
                <a:cs typeface="Avenir"/>
                <a:sym typeface="Avenir"/>
              </a:rPr>
              <a:t>Local A</a:t>
            </a:r>
            <a:endParaRPr sz="1400" b="0" i="0" u="none" strike="noStrike" cap="none">
              <a:solidFill>
                <a:srgbClr val="000000"/>
              </a:solidFill>
              <a:latin typeface="Arial"/>
              <a:ea typeface="Arial"/>
              <a:cs typeface="Arial"/>
              <a:sym typeface="Arial"/>
            </a:endParaRPr>
          </a:p>
        </p:txBody>
      </p:sp>
      <p:sp>
        <p:nvSpPr>
          <p:cNvPr id="643" name="Google Shape;643;g269857ff8b4_1_72"/>
          <p:cNvSpPr txBox="1"/>
          <p:nvPr/>
        </p:nvSpPr>
        <p:spPr>
          <a:xfrm>
            <a:off x="8163527" y="7763526"/>
            <a:ext cx="1472400" cy="564300"/>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3585F"/>
              </a:buClr>
              <a:buSzPts val="3000"/>
              <a:buFont typeface="Avenir"/>
              <a:buNone/>
            </a:pPr>
            <a:r>
              <a:rPr lang="en-US" sz="3000" b="0" i="0" u="none" strike="noStrike" cap="none">
                <a:solidFill>
                  <a:srgbClr val="53585F"/>
                </a:solidFill>
                <a:latin typeface="Avenir"/>
                <a:ea typeface="Avenir"/>
                <a:cs typeface="Avenir"/>
                <a:sym typeface="Avenir"/>
              </a:rPr>
              <a:t>Local B</a:t>
            </a:r>
            <a:endParaRPr sz="1400" b="0" i="0" u="none" strike="noStrike" cap="none">
              <a:solidFill>
                <a:srgbClr val="000000"/>
              </a:solidFill>
              <a:latin typeface="Arial"/>
              <a:ea typeface="Arial"/>
              <a:cs typeface="Arial"/>
              <a:sym typeface="Arial"/>
            </a:endParaRPr>
          </a:p>
        </p:txBody>
      </p:sp>
      <p:sp>
        <p:nvSpPr>
          <p:cNvPr id="644" name="Google Shape;644;g269857ff8b4_1_72"/>
          <p:cNvSpPr txBox="1"/>
          <p:nvPr/>
        </p:nvSpPr>
        <p:spPr>
          <a:xfrm>
            <a:off x="5883102" y="4765408"/>
            <a:ext cx="1238700" cy="564300"/>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3585F"/>
              </a:buClr>
              <a:buSzPts val="3000"/>
              <a:buFont typeface="Avenir"/>
              <a:buNone/>
            </a:pPr>
            <a:r>
              <a:rPr lang="en-US" sz="3000" b="0" i="0" u="none" strike="noStrike" cap="none">
                <a:solidFill>
                  <a:srgbClr val="53585F"/>
                </a:solidFill>
                <a:latin typeface="Avenir"/>
                <a:ea typeface="Avenir"/>
                <a:cs typeface="Avenir"/>
                <a:sym typeface="Avenir"/>
              </a:rPr>
              <a:t>Server</a:t>
            </a:r>
            <a:endParaRPr sz="1400" b="0" i="0" u="none" strike="noStrike" cap="none">
              <a:solidFill>
                <a:srgbClr val="000000"/>
              </a:solidFill>
              <a:latin typeface="Arial"/>
              <a:ea typeface="Arial"/>
              <a:cs typeface="Arial"/>
              <a:sym typeface="Arial"/>
            </a:endParaRPr>
          </a:p>
        </p:txBody>
      </p:sp>
      <p:pic>
        <p:nvPicPr>
          <p:cNvPr id="645" name="Google Shape;645;g269857ff8b4_1_72" descr="pasted-image.pdf"/>
          <p:cNvPicPr preferRelativeResize="0"/>
          <p:nvPr/>
        </p:nvPicPr>
        <p:blipFill rotWithShape="1">
          <a:blip r:embed="rId3">
            <a:alphaModFix/>
          </a:blip>
          <a:srcRect/>
          <a:stretch/>
        </p:blipFill>
        <p:spPr>
          <a:xfrm>
            <a:off x="8251904" y="6121400"/>
            <a:ext cx="1295735" cy="1572047"/>
          </a:xfrm>
          <a:prstGeom prst="rect">
            <a:avLst/>
          </a:prstGeom>
          <a:noFill/>
          <a:ln>
            <a:noFill/>
          </a:ln>
        </p:spPr>
      </p:pic>
      <p:sp>
        <p:nvSpPr>
          <p:cNvPr id="646" name="Google Shape;646;g269857ff8b4_1_72"/>
          <p:cNvSpPr txBox="1"/>
          <p:nvPr/>
        </p:nvSpPr>
        <p:spPr>
          <a:xfrm>
            <a:off x="3708152" y="5486399"/>
            <a:ext cx="793800" cy="487500"/>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chemeClr val="accent5"/>
              </a:buClr>
              <a:buSzPts val="2500"/>
              <a:buFont typeface="Avenir"/>
              <a:buNone/>
            </a:pPr>
            <a:r>
              <a:rPr lang="en-US" sz="2500" b="0" i="0" u="none" strike="noStrike" cap="none">
                <a:solidFill>
                  <a:schemeClr val="accent5"/>
                </a:solidFill>
                <a:latin typeface="Avenir"/>
                <a:ea typeface="Avenir"/>
                <a:cs typeface="Avenir"/>
                <a:sym typeface="Avenir"/>
              </a:rPr>
              <a:t>Push</a:t>
            </a:r>
            <a:endParaRPr sz="1400" b="0" i="0" u="none" strike="noStrike" cap="none">
              <a:solidFill>
                <a:srgbClr val="000000"/>
              </a:solidFill>
              <a:latin typeface="Arial"/>
              <a:ea typeface="Arial"/>
              <a:cs typeface="Arial"/>
              <a:sym typeface="Arial"/>
            </a:endParaRPr>
          </a:p>
        </p:txBody>
      </p:sp>
      <p:sp>
        <p:nvSpPr>
          <p:cNvPr id="647" name="Google Shape;647;g269857ff8b4_1_72"/>
          <p:cNvSpPr txBox="1">
            <a:spLocks noGrp="1"/>
          </p:cNvSpPr>
          <p:nvPr>
            <p:ph type="sldNum" idx="12"/>
          </p:nvPr>
        </p:nvSpPr>
        <p:spPr>
          <a:xfrm>
            <a:off x="6311798" y="9251950"/>
            <a:ext cx="368400" cy="379800"/>
          </a:xfrm>
          <a:prstGeom prst="rect">
            <a:avLst/>
          </a:prstGeom>
          <a:noFill/>
          <a:ln>
            <a:noFill/>
          </a:ln>
        </p:spPr>
        <p:txBody>
          <a:bodyPr spcFirstLastPara="1" wrap="square" lIns="50800" tIns="50800" rIns="50800" bIns="50800" anchor="t" anchorCtr="0">
            <a:spAutoFit/>
          </a:bodyPr>
          <a:lstStyle/>
          <a:p>
            <a:pPr marL="0" lvl="0" indent="0" algn="ctr" rtl="0">
              <a:lnSpc>
                <a:spcPct val="100000"/>
              </a:lnSpc>
              <a:spcBef>
                <a:spcPts val="0"/>
              </a:spcBef>
              <a:spcAft>
                <a:spcPts val="0"/>
              </a:spcAft>
              <a:buClr>
                <a:srgbClr val="000000"/>
              </a:buClr>
              <a:buSzPts val="1800"/>
              <a:buFont typeface="Helvetica Neue Light"/>
              <a:buNone/>
            </a:pPr>
            <a:fld id="{00000000-1234-1234-1234-123412341234}" type="slidenum">
              <a:rPr lang="en-US"/>
              <a:t>71</a:t>
            </a:fld>
            <a:endParaRPr/>
          </a:p>
        </p:txBody>
      </p:sp>
      <p:sp>
        <p:nvSpPr>
          <p:cNvPr id="648" name="Google Shape;648;g269857ff8b4_1_72"/>
          <p:cNvSpPr txBox="1"/>
          <p:nvPr/>
        </p:nvSpPr>
        <p:spPr>
          <a:xfrm>
            <a:off x="1372625" y="6709825"/>
            <a:ext cx="1472400" cy="487500"/>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chemeClr val="accent5"/>
              </a:buClr>
              <a:buSzPts val="2500"/>
              <a:buFont typeface="Avenir"/>
              <a:buNone/>
            </a:pPr>
            <a:r>
              <a:rPr lang="en-US" sz="2500">
                <a:solidFill>
                  <a:schemeClr val="accent5"/>
                </a:solidFill>
                <a:latin typeface="Avenir"/>
                <a:ea typeface="Avenir"/>
                <a:cs typeface="Avenir"/>
                <a:sym typeface="Avenir"/>
              </a:rPr>
              <a:t>Version A</a:t>
            </a:r>
            <a:endParaRPr sz="1400" b="0" i="0" u="none" strike="noStrike" cap="none">
              <a:solidFill>
                <a:srgbClr val="000000"/>
              </a:solidFill>
              <a:latin typeface="Arial"/>
              <a:ea typeface="Arial"/>
              <a:cs typeface="Arial"/>
              <a:sym typeface="Arial"/>
            </a:endParaRPr>
          </a:p>
        </p:txBody>
      </p:sp>
      <p:cxnSp>
        <p:nvCxnSpPr>
          <p:cNvPr id="649" name="Google Shape;649;g269857ff8b4_1_72"/>
          <p:cNvCxnSpPr/>
          <p:nvPr/>
        </p:nvCxnSpPr>
        <p:spPr>
          <a:xfrm flipH="1">
            <a:off x="4104934" y="3897524"/>
            <a:ext cx="1749600" cy="1588800"/>
          </a:xfrm>
          <a:prstGeom prst="straightConnector1">
            <a:avLst/>
          </a:prstGeom>
          <a:noFill/>
          <a:ln w="9525" cap="flat" cmpd="sng">
            <a:solidFill>
              <a:schemeClr val="accent5"/>
            </a:solidFill>
            <a:prstDash val="solid"/>
            <a:round/>
            <a:headEnd type="triangle" w="med" len="med"/>
            <a:tailEnd type="none" w="med" len="med"/>
          </a:ln>
        </p:spPr>
      </p:cxnSp>
      <p:sp>
        <p:nvSpPr>
          <p:cNvPr id="650" name="Google Shape;650;g269857ff8b4_1_72"/>
          <p:cNvSpPr txBox="1"/>
          <p:nvPr/>
        </p:nvSpPr>
        <p:spPr>
          <a:xfrm>
            <a:off x="2285100" y="3608950"/>
            <a:ext cx="2641500" cy="872100"/>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chemeClr val="accent5"/>
              </a:buClr>
              <a:buSzPts val="2500"/>
              <a:buFont typeface="Avenir"/>
              <a:buNone/>
            </a:pPr>
            <a:r>
              <a:rPr lang="en-US" sz="2500">
                <a:solidFill>
                  <a:schemeClr val="accent5"/>
                </a:solidFill>
                <a:latin typeface="Avenir"/>
                <a:ea typeface="Avenir"/>
                <a:cs typeface="Avenir"/>
                <a:sym typeface="Avenir"/>
              </a:rPr>
              <a:t>Authentication Failed</a:t>
            </a:r>
            <a:endParaRPr sz="1400" b="0" i="0" u="none" strike="noStrike" cap="none">
              <a:solidFill>
                <a:srgbClr val="000000"/>
              </a:solidFill>
              <a:latin typeface="Arial"/>
              <a:ea typeface="Arial"/>
              <a:cs typeface="Arial"/>
              <a:sym typeface="Arial"/>
            </a:endParaRPr>
          </a:p>
        </p:txBody>
      </p:sp>
      <p:sp>
        <p:nvSpPr>
          <p:cNvPr id="651" name="Google Shape;651;g269857ff8b4_1_72"/>
          <p:cNvSpPr/>
          <p:nvPr/>
        </p:nvSpPr>
        <p:spPr>
          <a:xfrm>
            <a:off x="4381500" y="4305300"/>
            <a:ext cx="1019100" cy="952500"/>
          </a:xfrm>
          <a:prstGeom prst="mathMultiply">
            <a:avLst>
              <a:gd name="adj1" fmla="val 23520"/>
            </a:avLst>
          </a:pr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accent5"/>
              </a:solidFill>
              <a:latin typeface="Helvetica Neue"/>
              <a:ea typeface="Helvetica Neue"/>
              <a:cs typeface="Helvetica Neue"/>
              <a:sym typeface="Helvetica Neue"/>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646"/>
                                        </p:tgtEl>
                                        <p:attrNameLst>
                                          <p:attrName>style.visibility</p:attrName>
                                        </p:attrNameLst>
                                      </p:cBhvr>
                                      <p:to>
                                        <p:strVal val="visible"/>
                                      </p:to>
                                    </p:set>
                                    <p:anim calcmode="lin" valueType="num">
                                      <p:cBhvr additive="base">
                                        <p:cTn id="7" dur="1000"/>
                                        <p:tgtEl>
                                          <p:spTgt spid="646"/>
                                        </p:tgtEl>
                                        <p:attrNameLst>
                                          <p:attrName>ppt_w</p:attrName>
                                        </p:attrNameLst>
                                      </p:cBhvr>
                                      <p:tavLst>
                                        <p:tav tm="0">
                                          <p:val>
                                            <p:strVal val="0"/>
                                          </p:val>
                                        </p:tav>
                                        <p:tav tm="100000">
                                          <p:val>
                                            <p:strVal val="#ppt_w"/>
                                          </p:val>
                                        </p:tav>
                                      </p:tavLst>
                                    </p:anim>
                                    <p:anim calcmode="lin" valueType="num">
                                      <p:cBhvr additive="base">
                                        <p:cTn id="8" dur="1000"/>
                                        <p:tgtEl>
                                          <p:spTgt spid="646"/>
                                        </p:tgtEl>
                                        <p:attrNameLst>
                                          <p:attrName>ppt_h</p:attrName>
                                        </p:attrNameLst>
                                      </p:cBhvr>
                                      <p:tavLst>
                                        <p:tav tm="0">
                                          <p:val>
                                            <p:strVal val="0"/>
                                          </p:val>
                                        </p:tav>
                                        <p:tav tm="100000">
                                          <p:val>
                                            <p:strVal val="#ppt_h"/>
                                          </p:val>
                                        </p:tav>
                                      </p:tavLst>
                                    </p:anim>
                                  </p:childTnLst>
                                </p:cTn>
                              </p:par>
                            </p:childTnLst>
                          </p:cTn>
                        </p:par>
                        <p:par>
                          <p:cTn id="9" fill="hold">
                            <p:stCondLst>
                              <p:cond delay="1000"/>
                            </p:stCondLst>
                            <p:childTnLst>
                              <p:par>
                                <p:cTn id="10" presetID="10" presetClass="exit" presetSubtype="0" fill="hold" nodeType="afterEffect">
                                  <p:stCondLst>
                                    <p:cond delay="0"/>
                                  </p:stCondLst>
                                  <p:childTnLst>
                                    <p:animEffect transition="out" filter="fade">
                                      <p:cBhvr>
                                        <p:cTn id="11" dur="1000"/>
                                        <p:tgtEl>
                                          <p:spTgt spid="646"/>
                                        </p:tgtEl>
                                      </p:cBhvr>
                                    </p:animEffect>
                                    <p:set>
                                      <p:cBhvr>
                                        <p:cTn id="12" dur="1" fill="hold">
                                          <p:stCondLst>
                                            <p:cond delay="1000"/>
                                          </p:stCondLst>
                                        </p:cTn>
                                        <p:tgtEl>
                                          <p:spTgt spid="64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655"/>
        <p:cNvGrpSpPr/>
        <p:nvPr/>
      </p:nvGrpSpPr>
      <p:grpSpPr>
        <a:xfrm>
          <a:off x="0" y="0"/>
          <a:ext cx="0" cy="0"/>
          <a:chOff x="0" y="0"/>
          <a:chExt cx="0" cy="0"/>
        </a:xfrm>
      </p:grpSpPr>
      <p:sp>
        <p:nvSpPr>
          <p:cNvPr id="656" name="Google Shape;656;g269857ff8b4_1_3"/>
          <p:cNvSpPr txBox="1">
            <a:spLocks noGrp="1"/>
          </p:cNvSpPr>
          <p:nvPr>
            <p:ph type="title"/>
          </p:nvPr>
        </p:nvSpPr>
        <p:spPr>
          <a:xfrm>
            <a:off x="1051477" y="3241842"/>
            <a:ext cx="11130600" cy="3302100"/>
          </a:xfrm>
          <a:prstGeom prst="rect">
            <a:avLst/>
          </a:prstGeom>
          <a:noFill/>
          <a:ln>
            <a:noFill/>
          </a:ln>
        </p:spPr>
        <p:txBody>
          <a:bodyPr spcFirstLastPara="1" wrap="square" lIns="50800" tIns="50800" rIns="50800" bIns="50800" anchor="ctr" anchorCtr="0">
            <a:normAutofit/>
          </a:bodyPr>
          <a:lstStyle/>
          <a:p>
            <a:pPr marL="0" lvl="0" indent="0" algn="ctr" rtl="0">
              <a:lnSpc>
                <a:spcPct val="100000"/>
              </a:lnSpc>
              <a:spcBef>
                <a:spcPts val="0"/>
              </a:spcBef>
              <a:spcAft>
                <a:spcPts val="0"/>
              </a:spcAft>
              <a:buClr>
                <a:srgbClr val="000000"/>
              </a:buClr>
              <a:buSzPts val="7000"/>
              <a:buFont typeface="Helvetica Neue"/>
              <a:buNone/>
            </a:pPr>
            <a:r>
              <a:rPr lang="en-US" sz="7000"/>
              <a:t>Why Authentication Failed?</a:t>
            </a:r>
            <a:endParaRPr/>
          </a:p>
        </p:txBody>
      </p:sp>
      <p:sp>
        <p:nvSpPr>
          <p:cNvPr id="657" name="Google Shape;657;g269857ff8b4_1_3"/>
          <p:cNvSpPr txBox="1">
            <a:spLocks noGrp="1"/>
          </p:cNvSpPr>
          <p:nvPr>
            <p:ph type="sldNum" idx="12"/>
          </p:nvPr>
        </p:nvSpPr>
        <p:spPr>
          <a:xfrm>
            <a:off x="6311798" y="9251950"/>
            <a:ext cx="368400" cy="379800"/>
          </a:xfrm>
          <a:prstGeom prst="rect">
            <a:avLst/>
          </a:prstGeom>
          <a:noFill/>
          <a:ln>
            <a:noFill/>
          </a:ln>
        </p:spPr>
        <p:txBody>
          <a:bodyPr spcFirstLastPara="1" wrap="square" lIns="50800" tIns="50800" rIns="50800" bIns="50800" anchor="t" anchorCtr="0">
            <a:spAutoFit/>
          </a:bodyPr>
          <a:lstStyle/>
          <a:p>
            <a:pPr marL="0" lvl="0" indent="0" algn="ctr" rtl="0">
              <a:lnSpc>
                <a:spcPct val="100000"/>
              </a:lnSpc>
              <a:spcBef>
                <a:spcPts val="0"/>
              </a:spcBef>
              <a:spcAft>
                <a:spcPts val="0"/>
              </a:spcAft>
              <a:buClr>
                <a:srgbClr val="000000"/>
              </a:buClr>
              <a:buSzPts val="1800"/>
              <a:buFont typeface="Helvetica Neue Light"/>
              <a:buNone/>
            </a:pPr>
            <a:fld id="{00000000-1234-1234-1234-123412341234}" type="slidenum">
              <a:rPr lang="en-US"/>
              <a:t>72</a:t>
            </a:fld>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661"/>
        <p:cNvGrpSpPr/>
        <p:nvPr/>
      </p:nvGrpSpPr>
      <p:grpSpPr>
        <a:xfrm>
          <a:off x="0" y="0"/>
          <a:ext cx="0" cy="0"/>
          <a:chOff x="0" y="0"/>
          <a:chExt cx="0" cy="0"/>
        </a:xfrm>
      </p:grpSpPr>
      <p:sp>
        <p:nvSpPr>
          <p:cNvPr id="662" name="Google Shape;662;p52"/>
          <p:cNvSpPr txBox="1">
            <a:spLocks noGrp="1"/>
          </p:cNvSpPr>
          <p:nvPr>
            <p:ph type="title"/>
          </p:nvPr>
        </p:nvSpPr>
        <p:spPr>
          <a:xfrm>
            <a:off x="952500" y="444500"/>
            <a:ext cx="11099800" cy="2159000"/>
          </a:xfrm>
          <a:prstGeom prst="rect">
            <a:avLst/>
          </a:prstGeom>
          <a:noFill/>
          <a:ln>
            <a:noFill/>
          </a:ln>
        </p:spPr>
        <p:txBody>
          <a:bodyPr spcFirstLastPara="1" wrap="square" lIns="50800" tIns="50800" rIns="50800" bIns="50800" anchor="ctr" anchorCtr="0">
            <a:normAutofit/>
          </a:bodyPr>
          <a:lstStyle/>
          <a:p>
            <a:pPr marL="0" lvl="0" indent="0" algn="ctr" rtl="0">
              <a:lnSpc>
                <a:spcPct val="100000"/>
              </a:lnSpc>
              <a:spcBef>
                <a:spcPts val="0"/>
              </a:spcBef>
              <a:spcAft>
                <a:spcPts val="0"/>
              </a:spcAft>
              <a:buClr>
                <a:srgbClr val="000000"/>
              </a:buClr>
              <a:buSzPts val="8000"/>
              <a:buFont typeface="Helvetica Neue"/>
              <a:buNone/>
            </a:pPr>
            <a:r>
              <a:rPr lang="en-US" sz="8000" b="0" i="0" u="none" strike="noStrike" cap="none">
                <a:solidFill>
                  <a:srgbClr val="000000"/>
                </a:solidFill>
                <a:latin typeface="Helvetica Neue"/>
                <a:ea typeface="Helvetica Neue"/>
                <a:cs typeface="Helvetica Neue"/>
                <a:sym typeface="Helvetica Neue"/>
              </a:rPr>
              <a:t>Collaboration Workflow</a:t>
            </a:r>
            <a:endParaRPr/>
          </a:p>
        </p:txBody>
      </p:sp>
      <p:sp>
        <p:nvSpPr>
          <p:cNvPr id="663" name="Google Shape;663;p52"/>
          <p:cNvSpPr txBox="1">
            <a:spLocks noGrp="1"/>
          </p:cNvSpPr>
          <p:nvPr>
            <p:ph type="body" idx="1"/>
          </p:nvPr>
        </p:nvSpPr>
        <p:spPr>
          <a:xfrm>
            <a:off x="952500" y="2603500"/>
            <a:ext cx="11099800" cy="6286500"/>
          </a:xfrm>
          <a:prstGeom prst="rect">
            <a:avLst/>
          </a:prstGeom>
          <a:noFill/>
          <a:ln>
            <a:noFill/>
          </a:ln>
        </p:spPr>
        <p:txBody>
          <a:bodyPr spcFirstLastPara="1" wrap="square" lIns="50800" tIns="50800" rIns="50800" bIns="50800" anchor="t" anchorCtr="0">
            <a:normAutofit/>
          </a:bodyPr>
          <a:lstStyle/>
          <a:p>
            <a:pPr marL="444500" lvl="0" indent="-444500" algn="l" rtl="0">
              <a:lnSpc>
                <a:spcPct val="100000"/>
              </a:lnSpc>
              <a:spcBef>
                <a:spcPts val="0"/>
              </a:spcBef>
              <a:spcAft>
                <a:spcPts val="0"/>
              </a:spcAft>
              <a:buClr>
                <a:srgbClr val="000000"/>
              </a:buClr>
              <a:buSzPts val="2700"/>
              <a:buFont typeface="Helvetica Neue"/>
              <a:buChar char="•"/>
            </a:pPr>
            <a:r>
              <a:rPr lang="en-US" sz="3600" b="0" i="0" u="none" strike="noStrike" cap="none">
                <a:solidFill>
                  <a:srgbClr val="000000"/>
                </a:solidFill>
                <a:latin typeface="Helvetica Neue"/>
                <a:ea typeface="Helvetica Neue"/>
                <a:cs typeface="Helvetica Neue"/>
                <a:sym typeface="Helvetica Neue"/>
              </a:rPr>
              <a:t>If you tried to clone the code template from a server and want to </a:t>
            </a:r>
            <a:r>
              <a:rPr lang="en-US" sz="3600" b="0" i="0" u="none" strike="noStrike" cap="none">
                <a:solidFill>
                  <a:srgbClr val="FF2600"/>
                </a:solidFill>
                <a:latin typeface="Helvetica Neue"/>
                <a:ea typeface="Helvetica Neue"/>
                <a:cs typeface="Helvetica Neue"/>
                <a:sym typeface="Helvetica Neue"/>
              </a:rPr>
              <a:t>push</a:t>
            </a:r>
            <a:r>
              <a:rPr lang="en-US" sz="3600" b="0" i="0" u="none" strike="noStrike" cap="none">
                <a:solidFill>
                  <a:srgbClr val="000000"/>
                </a:solidFill>
                <a:latin typeface="Helvetica Neue"/>
                <a:ea typeface="Helvetica Neue"/>
                <a:cs typeface="Helvetica Neue"/>
                <a:sym typeface="Helvetica Neue"/>
              </a:rPr>
              <a:t> the modified file.</a:t>
            </a:r>
            <a:endParaRPr/>
          </a:p>
          <a:p>
            <a:pPr marL="1333500" lvl="2" indent="-444500" algn="l" rtl="0">
              <a:lnSpc>
                <a:spcPct val="100000"/>
              </a:lnSpc>
              <a:spcBef>
                <a:spcPts val="1200"/>
              </a:spcBef>
              <a:spcAft>
                <a:spcPts val="0"/>
              </a:spcAft>
              <a:buClr>
                <a:srgbClr val="000000"/>
              </a:buClr>
              <a:buSzPts val="2700"/>
              <a:buFont typeface="Helvetica Neue"/>
              <a:buChar char="•"/>
            </a:pPr>
            <a:r>
              <a:rPr lang="en-US" sz="3600" b="0" i="0" u="none" strike="noStrike" cap="none">
                <a:solidFill>
                  <a:srgbClr val="000000"/>
                </a:solidFill>
                <a:latin typeface="Helvetica Neue"/>
                <a:ea typeface="Helvetica Neue"/>
                <a:cs typeface="Helvetica Neue"/>
                <a:sym typeface="Helvetica Neue"/>
              </a:rPr>
              <a:t>You will get authentication failed.</a:t>
            </a:r>
            <a:endParaRPr/>
          </a:p>
          <a:p>
            <a:pPr marL="1333500" lvl="2" indent="-444500" algn="l" rtl="0">
              <a:lnSpc>
                <a:spcPct val="100000"/>
              </a:lnSpc>
              <a:spcBef>
                <a:spcPts val="1200"/>
              </a:spcBef>
              <a:spcAft>
                <a:spcPts val="0"/>
              </a:spcAft>
              <a:buClr>
                <a:srgbClr val="000000"/>
              </a:buClr>
              <a:buSzPts val="2700"/>
              <a:buFont typeface="Helvetica Neue"/>
              <a:buChar char="•"/>
            </a:pPr>
            <a:r>
              <a:rPr lang="en-US" sz="3600" b="0" i="0" u="none" strike="noStrike" cap="none">
                <a:solidFill>
                  <a:srgbClr val="000000"/>
                </a:solidFill>
                <a:latin typeface="Helvetica Neue"/>
                <a:ea typeface="Helvetica Neue"/>
                <a:cs typeface="Helvetica Neue"/>
                <a:sym typeface="Helvetica Neue"/>
              </a:rPr>
              <a:t>It’s because it was a </a:t>
            </a:r>
            <a:r>
              <a:rPr lang="en-US" sz="3600" b="0" i="0" u="none" strike="noStrike" cap="none">
                <a:solidFill>
                  <a:srgbClr val="FF2600"/>
                </a:solidFill>
                <a:latin typeface="Helvetica Neue"/>
                <a:ea typeface="Helvetica Neue"/>
                <a:cs typeface="Helvetica Neue"/>
                <a:sym typeface="Helvetica Neue"/>
              </a:rPr>
              <a:t>project of others</a:t>
            </a:r>
            <a:r>
              <a:rPr lang="en-US" sz="3600" b="0" i="0" u="none" strike="noStrike" cap="none">
                <a:solidFill>
                  <a:srgbClr val="000000"/>
                </a:solidFill>
                <a:latin typeface="Helvetica Neue"/>
                <a:ea typeface="Helvetica Neue"/>
                <a:cs typeface="Helvetica Neue"/>
                <a:sym typeface="Helvetica Neue"/>
              </a:rPr>
              <a:t>, which means you are not able to save the changes back to the server.</a:t>
            </a:r>
            <a:endParaRPr/>
          </a:p>
          <a:p>
            <a:pPr marL="444500" lvl="0" indent="-444500" algn="l" rtl="0">
              <a:lnSpc>
                <a:spcPct val="100000"/>
              </a:lnSpc>
              <a:spcBef>
                <a:spcPts val="1800"/>
              </a:spcBef>
              <a:spcAft>
                <a:spcPts val="0"/>
              </a:spcAft>
              <a:buClr>
                <a:srgbClr val="000000"/>
              </a:buClr>
              <a:buSzPts val="2700"/>
              <a:buFont typeface="Helvetica Neue"/>
              <a:buChar char="•"/>
            </a:pPr>
            <a:r>
              <a:rPr lang="en-US" sz="3600" b="0" i="0" u="none" strike="noStrike" cap="none">
                <a:solidFill>
                  <a:srgbClr val="000000"/>
                </a:solidFill>
                <a:latin typeface="Helvetica Neue"/>
                <a:ea typeface="Helvetica Neue"/>
                <a:cs typeface="Helvetica Neue"/>
                <a:sym typeface="Helvetica Neue"/>
              </a:rPr>
              <a:t>So, how can I copy a project from others on a open source platform like Github?</a:t>
            </a:r>
            <a:endParaRPr/>
          </a:p>
        </p:txBody>
      </p:sp>
      <p:sp>
        <p:nvSpPr>
          <p:cNvPr id="664" name="Google Shape;664;p52"/>
          <p:cNvSpPr txBox="1">
            <a:spLocks noGrp="1"/>
          </p:cNvSpPr>
          <p:nvPr>
            <p:ph type="sldNum" idx="12"/>
          </p:nvPr>
        </p:nvSpPr>
        <p:spPr>
          <a:xfrm>
            <a:off x="6311798" y="9251950"/>
            <a:ext cx="368504" cy="381000"/>
          </a:xfrm>
          <a:prstGeom prst="rect">
            <a:avLst/>
          </a:prstGeom>
          <a:noFill/>
          <a:ln>
            <a:noFill/>
          </a:ln>
        </p:spPr>
        <p:txBody>
          <a:bodyPr spcFirstLastPara="1" wrap="square" lIns="50800" tIns="50800" rIns="50800" bIns="50800" anchor="t" anchorCtr="0">
            <a:spAutoFit/>
          </a:bodyPr>
          <a:lstStyle/>
          <a:p>
            <a:pPr marL="0" lvl="0" indent="0" algn="ctr" rtl="0">
              <a:lnSpc>
                <a:spcPct val="100000"/>
              </a:lnSpc>
              <a:spcBef>
                <a:spcPts val="0"/>
              </a:spcBef>
              <a:spcAft>
                <a:spcPts val="0"/>
              </a:spcAft>
              <a:buClr>
                <a:srgbClr val="000000"/>
              </a:buClr>
              <a:buSzPts val="1800"/>
              <a:buFont typeface="Helvetica Neue Light"/>
              <a:buNone/>
            </a:pPr>
            <a:fld id="{00000000-1234-1234-1234-123412341234}" type="slidenum">
              <a:rPr lang="en-US"/>
              <a:t>73</a:t>
            </a:fld>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668"/>
        <p:cNvGrpSpPr/>
        <p:nvPr/>
      </p:nvGrpSpPr>
      <p:grpSpPr>
        <a:xfrm>
          <a:off x="0" y="0"/>
          <a:ext cx="0" cy="0"/>
          <a:chOff x="0" y="0"/>
          <a:chExt cx="0" cy="0"/>
        </a:xfrm>
      </p:grpSpPr>
      <p:pic>
        <p:nvPicPr>
          <p:cNvPr id="669" name="Google Shape;669;p53" descr="fork_PNG3068.png"/>
          <p:cNvPicPr preferRelativeResize="0"/>
          <p:nvPr/>
        </p:nvPicPr>
        <p:blipFill rotWithShape="1">
          <a:blip r:embed="rId3">
            <a:alphaModFix/>
          </a:blip>
          <a:srcRect/>
          <a:stretch/>
        </p:blipFill>
        <p:spPr>
          <a:xfrm>
            <a:off x="650240" y="0"/>
            <a:ext cx="11704320" cy="9753600"/>
          </a:xfrm>
          <a:prstGeom prst="rect">
            <a:avLst/>
          </a:prstGeom>
          <a:noFill/>
          <a:ln>
            <a:noFill/>
          </a:ln>
        </p:spPr>
      </p:pic>
      <p:grpSp>
        <p:nvGrpSpPr>
          <p:cNvPr id="670" name="Google Shape;670;p53"/>
          <p:cNvGrpSpPr/>
          <p:nvPr/>
        </p:nvGrpSpPr>
        <p:grpSpPr>
          <a:xfrm>
            <a:off x="2690811" y="3397250"/>
            <a:ext cx="3914776" cy="2959101"/>
            <a:chOff x="0" y="0"/>
            <a:chExt cx="3914775" cy="2959100"/>
          </a:xfrm>
        </p:grpSpPr>
        <p:sp>
          <p:nvSpPr>
            <p:cNvPr id="671" name="Google Shape;671;p53"/>
            <p:cNvSpPr txBox="1"/>
            <p:nvPr/>
          </p:nvSpPr>
          <p:spPr>
            <a:xfrm>
              <a:off x="0" y="253999"/>
              <a:ext cx="3914775" cy="27051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15000"/>
                <a:buFont typeface="Avenir"/>
                <a:buNone/>
              </a:pPr>
              <a:r>
                <a:rPr lang="en-US" sz="15000" b="0" i="0" u="none" strike="noStrike" cap="none">
                  <a:solidFill>
                    <a:srgbClr val="000000"/>
                  </a:solidFill>
                  <a:latin typeface="Avenir"/>
                  <a:ea typeface="Avenir"/>
                  <a:cs typeface="Avenir"/>
                  <a:sym typeface="Avenir"/>
                </a:rPr>
                <a:t>Fork</a:t>
              </a:r>
              <a:endParaRPr sz="1400" b="0" i="0" u="none" strike="noStrike" cap="none">
                <a:solidFill>
                  <a:srgbClr val="000000"/>
                </a:solidFill>
                <a:latin typeface="Arial"/>
                <a:ea typeface="Arial"/>
                <a:cs typeface="Arial"/>
                <a:sym typeface="Arial"/>
              </a:endParaRPr>
            </a:p>
          </p:txBody>
        </p:sp>
        <p:sp>
          <p:nvSpPr>
            <p:cNvPr id="672" name="Google Shape;672;p53"/>
            <p:cNvSpPr txBox="1"/>
            <p:nvPr/>
          </p:nvSpPr>
          <p:spPr>
            <a:xfrm>
              <a:off x="146519" y="0"/>
              <a:ext cx="2453336" cy="7239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3600"/>
                <a:buFont typeface="Avenir"/>
                <a:buNone/>
              </a:pPr>
              <a:r>
                <a:rPr lang="en-US" sz="3600" b="0" i="0" u="none" strike="noStrike" cap="none">
                  <a:solidFill>
                    <a:srgbClr val="000000"/>
                  </a:solidFill>
                  <a:latin typeface="Avenir"/>
                  <a:ea typeface="Avenir"/>
                  <a:cs typeface="Avenir"/>
                  <a:sym typeface="Avenir"/>
                </a:rPr>
                <a:t>Introducing</a:t>
              </a:r>
              <a:endParaRPr sz="1400" b="0" i="0" u="none" strike="noStrike" cap="none">
                <a:solidFill>
                  <a:srgbClr val="000000"/>
                </a:solidFill>
                <a:latin typeface="Arial"/>
                <a:ea typeface="Arial"/>
                <a:cs typeface="Arial"/>
                <a:sym typeface="Arial"/>
              </a:endParaRPr>
            </a:p>
          </p:txBody>
        </p:sp>
      </p:grpSp>
      <p:sp>
        <p:nvSpPr>
          <p:cNvPr id="673" name="Google Shape;673;p53"/>
          <p:cNvSpPr txBox="1">
            <a:spLocks noGrp="1"/>
          </p:cNvSpPr>
          <p:nvPr>
            <p:ph type="sldNum" idx="12"/>
          </p:nvPr>
        </p:nvSpPr>
        <p:spPr>
          <a:xfrm>
            <a:off x="6311798" y="9251950"/>
            <a:ext cx="368504" cy="381000"/>
          </a:xfrm>
          <a:prstGeom prst="rect">
            <a:avLst/>
          </a:prstGeom>
          <a:noFill/>
          <a:ln>
            <a:noFill/>
          </a:ln>
        </p:spPr>
        <p:txBody>
          <a:bodyPr spcFirstLastPara="1" wrap="square" lIns="50800" tIns="50800" rIns="50800" bIns="50800" anchor="t" anchorCtr="0">
            <a:spAutoFit/>
          </a:bodyPr>
          <a:lstStyle/>
          <a:p>
            <a:pPr marL="0" lvl="0" indent="0" algn="ctr" rtl="0">
              <a:lnSpc>
                <a:spcPct val="100000"/>
              </a:lnSpc>
              <a:spcBef>
                <a:spcPts val="0"/>
              </a:spcBef>
              <a:spcAft>
                <a:spcPts val="0"/>
              </a:spcAft>
              <a:buClr>
                <a:srgbClr val="000000"/>
              </a:buClr>
              <a:buSzPts val="1800"/>
              <a:buFont typeface="Helvetica Neue Light"/>
              <a:buNone/>
            </a:pPr>
            <a:fld id="{00000000-1234-1234-1234-123412341234}" type="slidenum">
              <a:rPr lang="en-US"/>
              <a:t>74</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669"/>
                                        </p:tgtEl>
                                        <p:attrNameLst>
                                          <p:attrName>style.visibility</p:attrName>
                                        </p:attrNameLst>
                                      </p:cBhvr>
                                      <p:to>
                                        <p:strVal val="visible"/>
                                      </p:to>
                                    </p:set>
                                    <p:anim calcmode="lin" valueType="num">
                                      <p:cBhvr additive="base">
                                        <p:cTn id="7" dur="1000"/>
                                        <p:tgtEl>
                                          <p:spTgt spid="669"/>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677"/>
        <p:cNvGrpSpPr/>
        <p:nvPr/>
      </p:nvGrpSpPr>
      <p:grpSpPr>
        <a:xfrm>
          <a:off x="0" y="0"/>
          <a:ext cx="0" cy="0"/>
          <a:chOff x="0" y="0"/>
          <a:chExt cx="0" cy="0"/>
        </a:xfrm>
      </p:grpSpPr>
      <p:grpSp>
        <p:nvGrpSpPr>
          <p:cNvPr id="678" name="Google Shape;678;p54"/>
          <p:cNvGrpSpPr/>
          <p:nvPr/>
        </p:nvGrpSpPr>
        <p:grpSpPr>
          <a:xfrm>
            <a:off x="3216749" y="5365750"/>
            <a:ext cx="990605" cy="990600"/>
            <a:chOff x="-1" y="0"/>
            <a:chExt cx="990604" cy="990600"/>
          </a:xfrm>
        </p:grpSpPr>
        <p:sp>
          <p:nvSpPr>
            <p:cNvPr id="679" name="Google Shape;679;p54"/>
            <p:cNvSpPr/>
            <p:nvPr/>
          </p:nvSpPr>
          <p:spPr>
            <a:xfrm>
              <a:off x="-1" y="0"/>
              <a:ext cx="990604" cy="990600"/>
            </a:xfrm>
            <a:prstGeom prst="ellipse">
              <a:avLst/>
            </a:prstGeom>
            <a:blipFill rotWithShape="1">
              <a:blip r:embed="rId3">
                <a:alphaModFix/>
              </a:blip>
              <a:tile tx="0" ty="0" sx="100000" sy="100000" flip="none" algn="tl"/>
            </a:blipFill>
            <a:ln>
              <a:noFill/>
            </a:ln>
            <a:effectLst>
              <a:outerShdw blurRad="38100" dist="25400" dir="5400000" rotWithShape="0">
                <a:srgbClr val="000000">
                  <a:alpha val="49019"/>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600"/>
                <a:buFont typeface="Avenir"/>
                <a:buNone/>
              </a:pPr>
              <a:endParaRPr sz="3600" b="0" i="0" u="none" strike="noStrike" cap="none">
                <a:solidFill>
                  <a:srgbClr val="000000"/>
                </a:solidFill>
                <a:latin typeface="Helvetica Neue"/>
                <a:ea typeface="Helvetica Neue"/>
                <a:cs typeface="Helvetica Neue"/>
                <a:sym typeface="Helvetica Neue"/>
              </a:endParaRPr>
            </a:p>
          </p:txBody>
        </p:sp>
        <p:sp>
          <p:nvSpPr>
            <p:cNvPr id="680" name="Google Shape;680;p54"/>
            <p:cNvSpPr txBox="1"/>
            <p:nvPr/>
          </p:nvSpPr>
          <p:spPr>
            <a:xfrm>
              <a:off x="145069" y="139699"/>
              <a:ext cx="700463" cy="7112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FFFFFF"/>
                </a:buClr>
                <a:buSzPts val="3500"/>
                <a:buFont typeface="Avenir"/>
                <a:buNone/>
              </a:pPr>
              <a:r>
                <a:rPr lang="en-US" sz="3500" b="0" i="0" u="none" strike="noStrike" cap="none">
                  <a:solidFill>
                    <a:srgbClr val="FFFFFF"/>
                  </a:solidFill>
                  <a:latin typeface="Avenir"/>
                  <a:ea typeface="Avenir"/>
                  <a:cs typeface="Avenir"/>
                  <a:sym typeface="Avenir"/>
                </a:rPr>
                <a:t>A</a:t>
              </a:r>
              <a:endParaRPr sz="1400" b="0" i="0" u="none" strike="noStrike" cap="none">
                <a:solidFill>
                  <a:srgbClr val="000000"/>
                </a:solidFill>
                <a:latin typeface="Arial"/>
                <a:ea typeface="Arial"/>
                <a:cs typeface="Arial"/>
                <a:sym typeface="Arial"/>
              </a:endParaRPr>
            </a:p>
          </p:txBody>
        </p:sp>
      </p:grpSp>
      <p:grpSp>
        <p:nvGrpSpPr>
          <p:cNvPr id="681" name="Google Shape;681;p54"/>
          <p:cNvGrpSpPr/>
          <p:nvPr/>
        </p:nvGrpSpPr>
        <p:grpSpPr>
          <a:xfrm>
            <a:off x="854550" y="2597150"/>
            <a:ext cx="990605" cy="990600"/>
            <a:chOff x="-1" y="0"/>
            <a:chExt cx="990604" cy="990600"/>
          </a:xfrm>
        </p:grpSpPr>
        <p:sp>
          <p:nvSpPr>
            <p:cNvPr id="682" name="Google Shape;682;p54"/>
            <p:cNvSpPr/>
            <p:nvPr/>
          </p:nvSpPr>
          <p:spPr>
            <a:xfrm>
              <a:off x="-1" y="0"/>
              <a:ext cx="990604" cy="990600"/>
            </a:xfrm>
            <a:prstGeom prst="ellipse">
              <a:avLst/>
            </a:prstGeom>
            <a:blipFill rotWithShape="1">
              <a:blip r:embed="rId4">
                <a:alphaModFix/>
              </a:blip>
              <a:tile tx="0" ty="0" sx="100000" sy="100000" flip="none" algn="tl"/>
            </a:blipFill>
            <a:ln>
              <a:noFill/>
            </a:ln>
            <a:effectLst>
              <a:outerShdw blurRad="38100" dist="25400" dir="5400000" rotWithShape="0">
                <a:srgbClr val="000000">
                  <a:alpha val="49019"/>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600"/>
                <a:buFont typeface="Avenir"/>
                <a:buNone/>
              </a:pPr>
              <a:endParaRPr sz="3600" b="0" i="0" u="none" strike="noStrike" cap="none">
                <a:solidFill>
                  <a:srgbClr val="000000"/>
                </a:solidFill>
                <a:latin typeface="Helvetica Neue"/>
                <a:ea typeface="Helvetica Neue"/>
                <a:cs typeface="Helvetica Neue"/>
                <a:sym typeface="Helvetica Neue"/>
              </a:endParaRPr>
            </a:p>
          </p:txBody>
        </p:sp>
        <p:sp>
          <p:nvSpPr>
            <p:cNvPr id="683" name="Google Shape;683;p54"/>
            <p:cNvSpPr txBox="1"/>
            <p:nvPr/>
          </p:nvSpPr>
          <p:spPr>
            <a:xfrm>
              <a:off x="145069" y="139699"/>
              <a:ext cx="700463" cy="7112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FFFFFF"/>
                </a:buClr>
                <a:buSzPts val="3500"/>
                <a:buFont typeface="Avenir"/>
                <a:buNone/>
              </a:pPr>
              <a:r>
                <a:rPr lang="en-US" sz="3500" b="0" i="0" u="none" strike="noStrike" cap="none">
                  <a:solidFill>
                    <a:srgbClr val="FFFFFF"/>
                  </a:solidFill>
                  <a:latin typeface="Avenir"/>
                  <a:ea typeface="Avenir"/>
                  <a:cs typeface="Avenir"/>
                  <a:sym typeface="Avenir"/>
                </a:rPr>
                <a:t>A</a:t>
              </a:r>
              <a:endParaRPr sz="1400" b="0" i="0" u="none" strike="noStrike" cap="none">
                <a:solidFill>
                  <a:srgbClr val="000000"/>
                </a:solidFill>
                <a:latin typeface="Arial"/>
                <a:ea typeface="Arial"/>
                <a:cs typeface="Arial"/>
                <a:sym typeface="Arial"/>
              </a:endParaRPr>
            </a:p>
          </p:txBody>
        </p:sp>
      </p:grpSp>
      <p:sp>
        <p:nvSpPr>
          <p:cNvPr id="684" name="Google Shape;684;p54"/>
          <p:cNvSpPr/>
          <p:nvPr/>
        </p:nvSpPr>
        <p:spPr>
          <a:xfrm>
            <a:off x="1670675" y="3468469"/>
            <a:ext cx="1720544" cy="2016550"/>
          </a:xfrm>
          <a:custGeom>
            <a:avLst/>
            <a:gdLst/>
            <a:ahLst/>
            <a:cxnLst/>
            <a:rect l="l" t="t" r="r" b="b"/>
            <a:pathLst>
              <a:path w="21600" h="21600" extrusionOk="0">
                <a:moveTo>
                  <a:pt x="21600" y="21600"/>
                </a:moveTo>
                <a:lnTo>
                  <a:pt x="0" y="0"/>
                </a:lnTo>
              </a:path>
            </a:pathLst>
          </a:custGeom>
          <a:noFill/>
          <a:ln w="50800" cap="rnd" cmpd="sng">
            <a:solidFill>
              <a:srgbClr val="53585F"/>
            </a:solidFill>
            <a:prstDash val="solid"/>
            <a:miter lim="400000"/>
            <a:headEnd type="triangle" w="med" len="med"/>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3600"/>
              <a:buFont typeface="Helvetica Neue"/>
              <a:buNone/>
            </a:pPr>
            <a:endParaRPr sz="3600" b="0" i="0" u="none" strike="noStrike" cap="none">
              <a:solidFill>
                <a:srgbClr val="000000"/>
              </a:solidFill>
              <a:latin typeface="Helvetica Neue"/>
              <a:ea typeface="Helvetica Neue"/>
              <a:cs typeface="Helvetica Neue"/>
              <a:sym typeface="Helvetica Neue"/>
            </a:endParaRPr>
          </a:p>
        </p:txBody>
      </p:sp>
      <p:grpSp>
        <p:nvGrpSpPr>
          <p:cNvPr id="685" name="Google Shape;685;p54"/>
          <p:cNvGrpSpPr/>
          <p:nvPr/>
        </p:nvGrpSpPr>
        <p:grpSpPr>
          <a:xfrm>
            <a:off x="5578949" y="5365750"/>
            <a:ext cx="990605" cy="990600"/>
            <a:chOff x="-1" y="0"/>
            <a:chExt cx="990604" cy="990600"/>
          </a:xfrm>
        </p:grpSpPr>
        <p:sp>
          <p:nvSpPr>
            <p:cNvPr id="686" name="Google Shape;686;p54"/>
            <p:cNvSpPr/>
            <p:nvPr/>
          </p:nvSpPr>
          <p:spPr>
            <a:xfrm>
              <a:off x="-1" y="0"/>
              <a:ext cx="990604" cy="990600"/>
            </a:xfrm>
            <a:prstGeom prst="ellipse">
              <a:avLst/>
            </a:prstGeom>
            <a:blipFill rotWithShape="1">
              <a:blip r:embed="rId3">
                <a:alphaModFix/>
              </a:blip>
              <a:tile tx="0" ty="0" sx="100000" sy="100000" flip="none" algn="tl"/>
            </a:blipFill>
            <a:ln>
              <a:noFill/>
            </a:ln>
            <a:effectLst>
              <a:outerShdw blurRad="38100" dist="25400" dir="5400000" rotWithShape="0">
                <a:srgbClr val="000000">
                  <a:alpha val="49019"/>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600"/>
                <a:buFont typeface="Avenir"/>
                <a:buNone/>
              </a:pPr>
              <a:endParaRPr sz="3600" b="0" i="0" u="none" strike="noStrike" cap="none">
                <a:solidFill>
                  <a:srgbClr val="000000"/>
                </a:solidFill>
                <a:latin typeface="Helvetica Neue"/>
                <a:ea typeface="Helvetica Neue"/>
                <a:cs typeface="Helvetica Neue"/>
                <a:sym typeface="Helvetica Neue"/>
              </a:endParaRPr>
            </a:p>
          </p:txBody>
        </p:sp>
        <p:sp>
          <p:nvSpPr>
            <p:cNvPr id="687" name="Google Shape;687;p54"/>
            <p:cNvSpPr txBox="1"/>
            <p:nvPr/>
          </p:nvSpPr>
          <p:spPr>
            <a:xfrm>
              <a:off x="145069" y="139699"/>
              <a:ext cx="700463" cy="7112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FFFFFF"/>
                </a:buClr>
                <a:buSzPts val="3500"/>
                <a:buFont typeface="Avenir"/>
                <a:buNone/>
              </a:pPr>
              <a:r>
                <a:rPr lang="en-US" sz="3500" b="0" i="0" u="none" strike="noStrike" cap="none">
                  <a:solidFill>
                    <a:srgbClr val="FFFFFF"/>
                  </a:solidFill>
                  <a:latin typeface="Avenir"/>
                  <a:ea typeface="Avenir"/>
                  <a:cs typeface="Avenir"/>
                  <a:sym typeface="Avenir"/>
                </a:rPr>
                <a:t>A1</a:t>
              </a:r>
              <a:endParaRPr sz="1400" b="0" i="0" u="none" strike="noStrike" cap="none">
                <a:solidFill>
                  <a:srgbClr val="000000"/>
                </a:solidFill>
                <a:latin typeface="Arial"/>
                <a:ea typeface="Arial"/>
                <a:cs typeface="Arial"/>
                <a:sym typeface="Arial"/>
              </a:endParaRPr>
            </a:p>
          </p:txBody>
        </p:sp>
      </p:grpSp>
      <p:sp>
        <p:nvSpPr>
          <p:cNvPr id="688" name="Google Shape;688;p54"/>
          <p:cNvSpPr/>
          <p:nvPr/>
        </p:nvSpPr>
        <p:spPr>
          <a:xfrm>
            <a:off x="4207164" y="5861050"/>
            <a:ext cx="1371973" cy="1"/>
          </a:xfrm>
          <a:custGeom>
            <a:avLst/>
            <a:gdLst/>
            <a:ahLst/>
            <a:cxnLst/>
            <a:rect l="l" t="t" r="r" b="b"/>
            <a:pathLst>
              <a:path w="21600" h="21600" extrusionOk="0">
                <a:moveTo>
                  <a:pt x="21600" y="21600"/>
                </a:moveTo>
                <a:cubicBezTo>
                  <a:pt x="14400" y="10800"/>
                  <a:pt x="7200" y="0"/>
                  <a:pt x="0" y="0"/>
                </a:cubicBezTo>
              </a:path>
            </a:pathLst>
          </a:custGeom>
          <a:noFill/>
          <a:ln w="50800" cap="rnd" cmpd="sng">
            <a:solidFill>
              <a:srgbClr val="53585F"/>
            </a:solidFill>
            <a:prstDash val="solid"/>
            <a:miter lim="400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3600"/>
              <a:buFont typeface="Helvetica Neue"/>
              <a:buNone/>
            </a:pPr>
            <a:endParaRPr sz="3600" b="0" i="0" u="none" strike="noStrike" cap="none">
              <a:solidFill>
                <a:srgbClr val="000000"/>
              </a:solidFill>
              <a:latin typeface="Helvetica Neue"/>
              <a:ea typeface="Helvetica Neue"/>
              <a:cs typeface="Helvetica Neue"/>
              <a:sym typeface="Helvetica Neue"/>
            </a:endParaRPr>
          </a:p>
        </p:txBody>
      </p:sp>
      <p:grpSp>
        <p:nvGrpSpPr>
          <p:cNvPr id="689" name="Google Shape;689;p54"/>
          <p:cNvGrpSpPr/>
          <p:nvPr/>
        </p:nvGrpSpPr>
        <p:grpSpPr>
          <a:xfrm>
            <a:off x="7941149" y="5365750"/>
            <a:ext cx="990605" cy="990600"/>
            <a:chOff x="-1" y="0"/>
            <a:chExt cx="990604" cy="990600"/>
          </a:xfrm>
        </p:grpSpPr>
        <p:sp>
          <p:nvSpPr>
            <p:cNvPr id="690" name="Google Shape;690;p54"/>
            <p:cNvSpPr/>
            <p:nvPr/>
          </p:nvSpPr>
          <p:spPr>
            <a:xfrm>
              <a:off x="-1" y="0"/>
              <a:ext cx="990604" cy="990600"/>
            </a:xfrm>
            <a:prstGeom prst="ellipse">
              <a:avLst/>
            </a:prstGeom>
            <a:blipFill rotWithShape="1">
              <a:blip r:embed="rId3">
                <a:alphaModFix/>
              </a:blip>
              <a:tile tx="0" ty="0" sx="100000" sy="100000" flip="none" algn="tl"/>
            </a:blipFill>
            <a:ln>
              <a:noFill/>
            </a:ln>
            <a:effectLst>
              <a:outerShdw blurRad="38100" dist="25400" dir="5400000" rotWithShape="0">
                <a:srgbClr val="000000">
                  <a:alpha val="49019"/>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600"/>
                <a:buFont typeface="Avenir"/>
                <a:buNone/>
              </a:pPr>
              <a:endParaRPr sz="3600" b="0" i="0" u="none" strike="noStrike" cap="none">
                <a:solidFill>
                  <a:srgbClr val="000000"/>
                </a:solidFill>
                <a:latin typeface="Helvetica Neue"/>
                <a:ea typeface="Helvetica Neue"/>
                <a:cs typeface="Helvetica Neue"/>
                <a:sym typeface="Helvetica Neue"/>
              </a:endParaRPr>
            </a:p>
          </p:txBody>
        </p:sp>
        <p:sp>
          <p:nvSpPr>
            <p:cNvPr id="691" name="Google Shape;691;p54"/>
            <p:cNvSpPr txBox="1"/>
            <p:nvPr/>
          </p:nvSpPr>
          <p:spPr>
            <a:xfrm>
              <a:off x="145069" y="139699"/>
              <a:ext cx="700463" cy="7112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FFFFFF"/>
                </a:buClr>
                <a:buSzPts val="3500"/>
                <a:buFont typeface="Avenir"/>
                <a:buNone/>
              </a:pPr>
              <a:r>
                <a:rPr lang="en-US" sz="3500" b="0" i="0" u="none" strike="noStrike" cap="none">
                  <a:solidFill>
                    <a:srgbClr val="FFFFFF"/>
                  </a:solidFill>
                  <a:latin typeface="Avenir"/>
                  <a:ea typeface="Avenir"/>
                  <a:cs typeface="Avenir"/>
                  <a:sym typeface="Avenir"/>
                </a:rPr>
                <a:t>A2</a:t>
              </a:r>
              <a:endParaRPr sz="1400" b="0" i="0" u="none" strike="noStrike" cap="none">
                <a:solidFill>
                  <a:srgbClr val="000000"/>
                </a:solidFill>
                <a:latin typeface="Arial"/>
                <a:ea typeface="Arial"/>
                <a:cs typeface="Arial"/>
                <a:sym typeface="Arial"/>
              </a:endParaRPr>
            </a:p>
          </p:txBody>
        </p:sp>
      </p:grpSp>
      <p:sp>
        <p:nvSpPr>
          <p:cNvPr id="692" name="Google Shape;692;p54"/>
          <p:cNvSpPr/>
          <p:nvPr/>
        </p:nvSpPr>
        <p:spPr>
          <a:xfrm>
            <a:off x="6569364" y="5861050"/>
            <a:ext cx="1371973" cy="0"/>
          </a:xfrm>
          <a:custGeom>
            <a:avLst/>
            <a:gdLst/>
            <a:ahLst/>
            <a:cxnLst/>
            <a:rect l="l" t="t" r="r" b="b"/>
            <a:pathLst>
              <a:path w="21600" h="120000" extrusionOk="0">
                <a:moveTo>
                  <a:pt x="21600" y="0"/>
                </a:moveTo>
                <a:cubicBezTo>
                  <a:pt x="14400" y="0"/>
                  <a:pt x="7200" y="0"/>
                  <a:pt x="0" y="0"/>
                </a:cubicBezTo>
              </a:path>
            </a:pathLst>
          </a:custGeom>
          <a:noFill/>
          <a:ln w="50800" cap="rnd" cmpd="sng">
            <a:solidFill>
              <a:srgbClr val="53585F"/>
            </a:solidFill>
            <a:prstDash val="solid"/>
            <a:miter lim="400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3600"/>
              <a:buFont typeface="Helvetica Neue"/>
              <a:buNone/>
            </a:pPr>
            <a:endParaRPr sz="3600" b="0" i="0" u="none" strike="noStrike" cap="none">
              <a:solidFill>
                <a:srgbClr val="000000"/>
              </a:solidFill>
              <a:latin typeface="Helvetica Neue"/>
              <a:ea typeface="Helvetica Neue"/>
              <a:cs typeface="Helvetica Neue"/>
              <a:sym typeface="Helvetica Neue"/>
            </a:endParaRPr>
          </a:p>
        </p:txBody>
      </p:sp>
      <p:sp>
        <p:nvSpPr>
          <p:cNvPr id="693" name="Google Shape;693;p54"/>
          <p:cNvSpPr txBox="1"/>
          <p:nvPr/>
        </p:nvSpPr>
        <p:spPr>
          <a:xfrm>
            <a:off x="2446336" y="6623050"/>
            <a:ext cx="2531429" cy="5334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2500"/>
              <a:buFont typeface="Avenir"/>
              <a:buNone/>
            </a:pPr>
            <a:r>
              <a:rPr lang="en-US" sz="2500" b="0" i="0" u="none" strike="noStrike" cap="none">
                <a:solidFill>
                  <a:srgbClr val="000000"/>
                </a:solidFill>
                <a:latin typeface="Avenir"/>
                <a:ea typeface="Avenir"/>
                <a:cs typeface="Avenir"/>
                <a:sym typeface="Avenir"/>
              </a:rPr>
              <a:t>Forked from Red</a:t>
            </a:r>
            <a:endParaRPr sz="1400" b="0" i="0" u="none" strike="noStrike" cap="none">
              <a:solidFill>
                <a:srgbClr val="000000"/>
              </a:solidFill>
              <a:latin typeface="Arial"/>
              <a:ea typeface="Arial"/>
              <a:cs typeface="Arial"/>
              <a:sym typeface="Arial"/>
            </a:endParaRPr>
          </a:p>
        </p:txBody>
      </p:sp>
      <p:sp>
        <p:nvSpPr>
          <p:cNvPr id="694" name="Google Shape;694;p54"/>
          <p:cNvSpPr txBox="1"/>
          <p:nvPr/>
        </p:nvSpPr>
        <p:spPr>
          <a:xfrm>
            <a:off x="5437345" y="6623050"/>
            <a:ext cx="1273811" cy="5334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2500"/>
              <a:buFont typeface="Avenir"/>
              <a:buNone/>
            </a:pPr>
            <a:r>
              <a:rPr lang="en-US" sz="2500" b="0" i="0" u="none" strike="noStrike" cap="none">
                <a:solidFill>
                  <a:srgbClr val="000000"/>
                </a:solidFill>
                <a:latin typeface="Avenir"/>
                <a:ea typeface="Avenir"/>
                <a:cs typeface="Avenir"/>
                <a:sym typeface="Avenir"/>
              </a:rPr>
              <a:t>Commit</a:t>
            </a:r>
            <a:endParaRPr sz="1400" b="0" i="0" u="none" strike="noStrike" cap="none">
              <a:solidFill>
                <a:srgbClr val="000000"/>
              </a:solidFill>
              <a:latin typeface="Arial"/>
              <a:ea typeface="Arial"/>
              <a:cs typeface="Arial"/>
              <a:sym typeface="Arial"/>
            </a:endParaRPr>
          </a:p>
        </p:txBody>
      </p:sp>
      <p:sp>
        <p:nvSpPr>
          <p:cNvPr id="695" name="Google Shape;695;p54"/>
          <p:cNvSpPr txBox="1"/>
          <p:nvPr/>
        </p:nvSpPr>
        <p:spPr>
          <a:xfrm>
            <a:off x="7799544" y="6623050"/>
            <a:ext cx="1273811" cy="5334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2500"/>
              <a:buFont typeface="Avenir"/>
              <a:buNone/>
            </a:pPr>
            <a:r>
              <a:rPr lang="en-US" sz="2500" b="0" i="0" u="none" strike="noStrike" cap="none">
                <a:solidFill>
                  <a:srgbClr val="000000"/>
                </a:solidFill>
                <a:latin typeface="Avenir"/>
                <a:ea typeface="Avenir"/>
                <a:cs typeface="Avenir"/>
                <a:sym typeface="Avenir"/>
              </a:rPr>
              <a:t>Commit</a:t>
            </a:r>
            <a:endParaRPr sz="1400" b="0" i="0" u="none" strike="noStrike" cap="none">
              <a:solidFill>
                <a:srgbClr val="000000"/>
              </a:solidFill>
              <a:latin typeface="Arial"/>
              <a:ea typeface="Arial"/>
              <a:cs typeface="Arial"/>
              <a:sym typeface="Arial"/>
            </a:endParaRPr>
          </a:p>
        </p:txBody>
      </p:sp>
      <p:grpSp>
        <p:nvGrpSpPr>
          <p:cNvPr id="696" name="Google Shape;696;p54"/>
          <p:cNvGrpSpPr/>
          <p:nvPr/>
        </p:nvGrpSpPr>
        <p:grpSpPr>
          <a:xfrm>
            <a:off x="7941149" y="2597150"/>
            <a:ext cx="990605" cy="990600"/>
            <a:chOff x="-1" y="0"/>
            <a:chExt cx="990604" cy="990600"/>
          </a:xfrm>
        </p:grpSpPr>
        <p:sp>
          <p:nvSpPr>
            <p:cNvPr id="697" name="Google Shape;697;p54"/>
            <p:cNvSpPr/>
            <p:nvPr/>
          </p:nvSpPr>
          <p:spPr>
            <a:xfrm>
              <a:off x="-1" y="0"/>
              <a:ext cx="990604" cy="990600"/>
            </a:xfrm>
            <a:prstGeom prst="ellipse">
              <a:avLst/>
            </a:prstGeom>
            <a:noFill/>
            <a:ln w="25400" cap="rnd" cmpd="sng">
              <a:solidFill>
                <a:srgbClr val="000000"/>
              </a:solidFill>
              <a:prstDash val="dashDot"/>
              <a:round/>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53585F"/>
                </a:buClr>
                <a:buSzPts val="3600"/>
                <a:buFont typeface="Avenir"/>
                <a:buNone/>
              </a:pPr>
              <a:endParaRPr sz="3600" b="0" i="0" u="none" strike="noStrike" cap="none">
                <a:solidFill>
                  <a:srgbClr val="000000"/>
                </a:solidFill>
                <a:latin typeface="Helvetica Neue"/>
                <a:ea typeface="Helvetica Neue"/>
                <a:cs typeface="Helvetica Neue"/>
                <a:sym typeface="Helvetica Neue"/>
              </a:endParaRPr>
            </a:p>
          </p:txBody>
        </p:sp>
        <p:sp>
          <p:nvSpPr>
            <p:cNvPr id="698" name="Google Shape;698;p54"/>
            <p:cNvSpPr txBox="1"/>
            <p:nvPr/>
          </p:nvSpPr>
          <p:spPr>
            <a:xfrm>
              <a:off x="145069" y="139699"/>
              <a:ext cx="700463" cy="7112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3585F"/>
                </a:buClr>
                <a:buSzPts val="3500"/>
                <a:buFont typeface="Avenir"/>
                <a:buNone/>
              </a:pPr>
              <a:r>
                <a:rPr lang="en-US" sz="3500" b="0" i="0" u="none" strike="noStrike" cap="none">
                  <a:solidFill>
                    <a:srgbClr val="53585F"/>
                  </a:solidFill>
                  <a:latin typeface="Avenir"/>
                  <a:ea typeface="Avenir"/>
                  <a:cs typeface="Avenir"/>
                  <a:sym typeface="Avenir"/>
                </a:rPr>
                <a:t>A2</a:t>
              </a:r>
              <a:endParaRPr sz="1400" b="0" i="0" u="none" strike="noStrike" cap="none">
                <a:solidFill>
                  <a:srgbClr val="000000"/>
                </a:solidFill>
                <a:latin typeface="Arial"/>
                <a:ea typeface="Arial"/>
                <a:cs typeface="Arial"/>
                <a:sym typeface="Arial"/>
              </a:endParaRPr>
            </a:p>
          </p:txBody>
        </p:sp>
      </p:grpSp>
      <p:sp>
        <p:nvSpPr>
          <p:cNvPr id="699" name="Google Shape;699;p54"/>
          <p:cNvSpPr/>
          <p:nvPr/>
        </p:nvSpPr>
        <p:spPr>
          <a:xfrm>
            <a:off x="8436451" y="3600449"/>
            <a:ext cx="1" cy="1765302"/>
          </a:xfrm>
          <a:custGeom>
            <a:avLst/>
            <a:gdLst/>
            <a:ahLst/>
            <a:cxnLst/>
            <a:rect l="l" t="t" r="r" b="b"/>
            <a:pathLst>
              <a:path w="21600" h="21600" extrusionOk="0">
                <a:moveTo>
                  <a:pt x="0" y="21600"/>
                </a:moveTo>
                <a:cubicBezTo>
                  <a:pt x="0" y="14400"/>
                  <a:pt x="0" y="7200"/>
                  <a:pt x="21600" y="0"/>
                </a:cubicBezTo>
              </a:path>
            </a:pathLst>
          </a:custGeom>
          <a:noFill/>
          <a:ln w="38100" cap="rnd" cmpd="sng">
            <a:solidFill>
              <a:srgbClr val="000000"/>
            </a:solidFill>
            <a:prstDash val="dashDot"/>
            <a:miter lim="400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3600"/>
              <a:buFont typeface="Helvetica Neue"/>
              <a:buNone/>
            </a:pPr>
            <a:endParaRPr sz="3600" b="0" i="0" u="none" strike="noStrike" cap="none">
              <a:solidFill>
                <a:srgbClr val="000000"/>
              </a:solidFill>
              <a:latin typeface="Helvetica Neue"/>
              <a:ea typeface="Helvetica Neue"/>
              <a:cs typeface="Helvetica Neue"/>
              <a:sym typeface="Helvetica Neue"/>
            </a:endParaRPr>
          </a:p>
        </p:txBody>
      </p:sp>
      <p:sp>
        <p:nvSpPr>
          <p:cNvPr id="700" name="Google Shape;700;p54"/>
          <p:cNvSpPr txBox="1"/>
          <p:nvPr/>
        </p:nvSpPr>
        <p:spPr>
          <a:xfrm>
            <a:off x="8659652" y="4216399"/>
            <a:ext cx="3490596" cy="5334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2500"/>
              <a:buFont typeface="Avenir"/>
              <a:buNone/>
            </a:pPr>
            <a:r>
              <a:rPr lang="en-US" sz="2500" b="0" i="0" u="none" strike="noStrike" cap="none">
                <a:solidFill>
                  <a:srgbClr val="000000"/>
                </a:solidFill>
                <a:latin typeface="Avenir"/>
                <a:ea typeface="Avenir"/>
                <a:cs typeface="Avenir"/>
                <a:sym typeface="Avenir"/>
              </a:rPr>
              <a:t>Open a Merge Request</a:t>
            </a:r>
            <a:endParaRPr sz="1400" b="0" i="0" u="none" strike="noStrike" cap="none">
              <a:solidFill>
                <a:srgbClr val="000000"/>
              </a:solidFill>
              <a:latin typeface="Arial"/>
              <a:ea typeface="Arial"/>
              <a:cs typeface="Arial"/>
              <a:sym typeface="Arial"/>
            </a:endParaRPr>
          </a:p>
        </p:txBody>
      </p:sp>
      <p:sp>
        <p:nvSpPr>
          <p:cNvPr id="701" name="Google Shape;701;p54"/>
          <p:cNvSpPr txBox="1"/>
          <p:nvPr/>
        </p:nvSpPr>
        <p:spPr>
          <a:xfrm>
            <a:off x="527786" y="1854199"/>
            <a:ext cx="2614727" cy="6223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chemeClr val="accent5"/>
              </a:buClr>
              <a:buSzPts val="3600"/>
              <a:buFont typeface="Arial"/>
              <a:buNone/>
            </a:pPr>
            <a:r>
              <a:rPr lang="en-US" sz="3600" b="0" i="0" u="none" strike="noStrike" cap="none">
                <a:solidFill>
                  <a:schemeClr val="accent5"/>
                </a:solidFill>
                <a:latin typeface="Arial"/>
                <a:ea typeface="Arial"/>
                <a:cs typeface="Arial"/>
                <a:sym typeface="Arial"/>
              </a:rPr>
              <a:t>Original Project</a:t>
            </a:r>
            <a:endParaRPr sz="1400" b="0" i="0" u="none" strike="noStrike" cap="none">
              <a:solidFill>
                <a:srgbClr val="000000"/>
              </a:solidFill>
              <a:latin typeface="Arial"/>
              <a:ea typeface="Arial"/>
              <a:cs typeface="Arial"/>
              <a:sym typeface="Arial"/>
            </a:endParaRPr>
          </a:p>
        </p:txBody>
      </p:sp>
      <p:sp>
        <p:nvSpPr>
          <p:cNvPr id="702" name="Google Shape;702;p54"/>
          <p:cNvSpPr txBox="1"/>
          <p:nvPr/>
        </p:nvSpPr>
        <p:spPr>
          <a:xfrm>
            <a:off x="2930982" y="4565648"/>
            <a:ext cx="2456400" cy="622200"/>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chemeClr val="accent2"/>
              </a:buClr>
              <a:buSzPts val="3600"/>
              <a:buFont typeface="Arial"/>
              <a:buNone/>
            </a:pPr>
            <a:r>
              <a:rPr lang="en-US" sz="3600" b="0" i="0" u="none" strike="noStrike" cap="none">
                <a:solidFill>
                  <a:schemeClr val="accent2"/>
                </a:solidFill>
                <a:latin typeface="Arial"/>
                <a:ea typeface="Arial"/>
                <a:cs typeface="Arial"/>
                <a:sym typeface="Arial"/>
              </a:rPr>
              <a:t>Forked Project</a:t>
            </a:r>
            <a:endParaRPr sz="1400" b="0" i="0" u="none" strike="noStrike" cap="none">
              <a:solidFill>
                <a:srgbClr val="000000"/>
              </a:solidFill>
              <a:latin typeface="Arial"/>
              <a:ea typeface="Arial"/>
              <a:cs typeface="Arial"/>
              <a:sym typeface="Arial"/>
            </a:endParaRPr>
          </a:p>
        </p:txBody>
      </p:sp>
      <p:sp>
        <p:nvSpPr>
          <p:cNvPr id="703" name="Google Shape;703;p54"/>
          <p:cNvSpPr txBox="1">
            <a:spLocks noGrp="1"/>
          </p:cNvSpPr>
          <p:nvPr>
            <p:ph type="sldNum" idx="12"/>
          </p:nvPr>
        </p:nvSpPr>
        <p:spPr>
          <a:xfrm>
            <a:off x="6311798" y="9251950"/>
            <a:ext cx="368504" cy="381000"/>
          </a:xfrm>
          <a:prstGeom prst="rect">
            <a:avLst/>
          </a:prstGeom>
          <a:noFill/>
          <a:ln>
            <a:noFill/>
          </a:ln>
        </p:spPr>
        <p:txBody>
          <a:bodyPr spcFirstLastPara="1" wrap="square" lIns="50800" tIns="50800" rIns="50800" bIns="50800" anchor="t" anchorCtr="0">
            <a:spAutoFit/>
          </a:bodyPr>
          <a:lstStyle/>
          <a:p>
            <a:pPr marL="0" lvl="0" indent="0" algn="ctr" rtl="0">
              <a:lnSpc>
                <a:spcPct val="100000"/>
              </a:lnSpc>
              <a:spcBef>
                <a:spcPts val="0"/>
              </a:spcBef>
              <a:spcAft>
                <a:spcPts val="0"/>
              </a:spcAft>
              <a:buClr>
                <a:srgbClr val="000000"/>
              </a:buClr>
              <a:buSzPts val="1800"/>
              <a:buFont typeface="Helvetica Neue Light"/>
              <a:buNone/>
            </a:pPr>
            <a:fld id="{00000000-1234-1234-1234-123412341234}" type="slidenum">
              <a:rPr lang="en-US"/>
              <a:t>75</a:t>
            </a:fld>
            <a:endParaRPr/>
          </a:p>
        </p:txBody>
      </p:sp>
      <p:sp>
        <p:nvSpPr>
          <p:cNvPr id="704" name="Google Shape;704;p54"/>
          <p:cNvSpPr txBox="1"/>
          <p:nvPr/>
        </p:nvSpPr>
        <p:spPr>
          <a:xfrm>
            <a:off x="4977775" y="495300"/>
            <a:ext cx="3000000" cy="738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3600">
                <a:solidFill>
                  <a:schemeClr val="accent5"/>
                </a:solidFill>
              </a:rPr>
              <a:t>Author</a:t>
            </a:r>
            <a:endParaRPr>
              <a:solidFill>
                <a:schemeClr val="dk1"/>
              </a:solidFill>
            </a:endParaRPr>
          </a:p>
        </p:txBody>
      </p:sp>
      <p:sp>
        <p:nvSpPr>
          <p:cNvPr id="705" name="Google Shape;705;p54"/>
          <p:cNvSpPr txBox="1"/>
          <p:nvPr/>
        </p:nvSpPr>
        <p:spPr>
          <a:xfrm>
            <a:off x="5249582" y="7475798"/>
            <a:ext cx="2456400" cy="656700"/>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chemeClr val="accent2"/>
              </a:buClr>
              <a:buSzPts val="3600"/>
              <a:buFont typeface="Arial"/>
              <a:buNone/>
            </a:pPr>
            <a:r>
              <a:rPr lang="en-US" sz="3600">
                <a:solidFill>
                  <a:schemeClr val="accent2"/>
                </a:solidFill>
              </a:rPr>
              <a:t>Editor</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709"/>
        <p:cNvGrpSpPr/>
        <p:nvPr/>
      </p:nvGrpSpPr>
      <p:grpSpPr>
        <a:xfrm>
          <a:off x="0" y="0"/>
          <a:ext cx="0" cy="0"/>
          <a:chOff x="0" y="0"/>
          <a:chExt cx="0" cy="0"/>
        </a:xfrm>
      </p:grpSpPr>
      <p:grpSp>
        <p:nvGrpSpPr>
          <p:cNvPr id="710" name="Google Shape;710;p55"/>
          <p:cNvGrpSpPr/>
          <p:nvPr/>
        </p:nvGrpSpPr>
        <p:grpSpPr>
          <a:xfrm>
            <a:off x="3216749" y="5365750"/>
            <a:ext cx="990605" cy="990600"/>
            <a:chOff x="-1" y="0"/>
            <a:chExt cx="990604" cy="990600"/>
          </a:xfrm>
        </p:grpSpPr>
        <p:sp>
          <p:nvSpPr>
            <p:cNvPr id="711" name="Google Shape;711;p55"/>
            <p:cNvSpPr/>
            <p:nvPr/>
          </p:nvSpPr>
          <p:spPr>
            <a:xfrm>
              <a:off x="-1" y="0"/>
              <a:ext cx="990604" cy="990600"/>
            </a:xfrm>
            <a:prstGeom prst="ellipse">
              <a:avLst/>
            </a:prstGeom>
            <a:blipFill rotWithShape="1">
              <a:blip r:embed="rId3">
                <a:alphaModFix/>
              </a:blip>
              <a:tile tx="0" ty="0" sx="100000" sy="100000" flip="none" algn="tl"/>
            </a:blipFill>
            <a:ln>
              <a:noFill/>
            </a:ln>
            <a:effectLst>
              <a:outerShdw blurRad="38100" dist="25400" dir="5400000" rotWithShape="0">
                <a:srgbClr val="000000">
                  <a:alpha val="49019"/>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600"/>
                <a:buFont typeface="Avenir"/>
                <a:buNone/>
              </a:pPr>
              <a:endParaRPr sz="3600" b="0" i="0" u="none" strike="noStrike" cap="none">
                <a:solidFill>
                  <a:srgbClr val="000000"/>
                </a:solidFill>
                <a:latin typeface="Helvetica Neue"/>
                <a:ea typeface="Helvetica Neue"/>
                <a:cs typeface="Helvetica Neue"/>
                <a:sym typeface="Helvetica Neue"/>
              </a:endParaRPr>
            </a:p>
          </p:txBody>
        </p:sp>
        <p:sp>
          <p:nvSpPr>
            <p:cNvPr id="712" name="Google Shape;712;p55"/>
            <p:cNvSpPr txBox="1"/>
            <p:nvPr/>
          </p:nvSpPr>
          <p:spPr>
            <a:xfrm>
              <a:off x="145069" y="139699"/>
              <a:ext cx="700463" cy="7112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FFFFFF"/>
                </a:buClr>
                <a:buSzPts val="3500"/>
                <a:buFont typeface="Avenir"/>
                <a:buNone/>
              </a:pPr>
              <a:r>
                <a:rPr lang="en-US" sz="3500" b="0" i="0" u="none" strike="noStrike" cap="none">
                  <a:solidFill>
                    <a:srgbClr val="FFFFFF"/>
                  </a:solidFill>
                  <a:latin typeface="Avenir"/>
                  <a:ea typeface="Avenir"/>
                  <a:cs typeface="Avenir"/>
                  <a:sym typeface="Avenir"/>
                </a:rPr>
                <a:t>A</a:t>
              </a:r>
              <a:endParaRPr sz="1400" b="0" i="0" u="none" strike="noStrike" cap="none">
                <a:solidFill>
                  <a:srgbClr val="000000"/>
                </a:solidFill>
                <a:latin typeface="Arial"/>
                <a:ea typeface="Arial"/>
                <a:cs typeface="Arial"/>
                <a:sym typeface="Arial"/>
              </a:endParaRPr>
            </a:p>
          </p:txBody>
        </p:sp>
      </p:grpSp>
      <p:grpSp>
        <p:nvGrpSpPr>
          <p:cNvPr id="713" name="Google Shape;713;p55"/>
          <p:cNvGrpSpPr/>
          <p:nvPr/>
        </p:nvGrpSpPr>
        <p:grpSpPr>
          <a:xfrm>
            <a:off x="854550" y="2597150"/>
            <a:ext cx="990605" cy="990600"/>
            <a:chOff x="-1" y="0"/>
            <a:chExt cx="990604" cy="990600"/>
          </a:xfrm>
        </p:grpSpPr>
        <p:sp>
          <p:nvSpPr>
            <p:cNvPr id="714" name="Google Shape;714;p55"/>
            <p:cNvSpPr/>
            <p:nvPr/>
          </p:nvSpPr>
          <p:spPr>
            <a:xfrm>
              <a:off x="-1" y="0"/>
              <a:ext cx="990604" cy="990600"/>
            </a:xfrm>
            <a:prstGeom prst="ellipse">
              <a:avLst/>
            </a:prstGeom>
            <a:blipFill rotWithShape="1">
              <a:blip r:embed="rId4">
                <a:alphaModFix/>
              </a:blip>
              <a:tile tx="0" ty="0" sx="100000" sy="100000" flip="none" algn="tl"/>
            </a:blipFill>
            <a:ln>
              <a:noFill/>
            </a:ln>
            <a:effectLst>
              <a:outerShdw blurRad="38100" dist="25400" dir="5400000" rotWithShape="0">
                <a:srgbClr val="000000">
                  <a:alpha val="49019"/>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600"/>
                <a:buFont typeface="Avenir"/>
                <a:buNone/>
              </a:pPr>
              <a:endParaRPr sz="3600" b="0" i="0" u="none" strike="noStrike" cap="none">
                <a:solidFill>
                  <a:srgbClr val="000000"/>
                </a:solidFill>
                <a:latin typeface="Helvetica Neue"/>
                <a:ea typeface="Helvetica Neue"/>
                <a:cs typeface="Helvetica Neue"/>
                <a:sym typeface="Helvetica Neue"/>
              </a:endParaRPr>
            </a:p>
          </p:txBody>
        </p:sp>
        <p:sp>
          <p:nvSpPr>
            <p:cNvPr id="715" name="Google Shape;715;p55"/>
            <p:cNvSpPr txBox="1"/>
            <p:nvPr/>
          </p:nvSpPr>
          <p:spPr>
            <a:xfrm>
              <a:off x="145069" y="139699"/>
              <a:ext cx="700463" cy="7112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FFFFFF"/>
                </a:buClr>
                <a:buSzPts val="3500"/>
                <a:buFont typeface="Avenir"/>
                <a:buNone/>
              </a:pPr>
              <a:r>
                <a:rPr lang="en-US" sz="3500" b="0" i="0" u="none" strike="noStrike" cap="none">
                  <a:solidFill>
                    <a:srgbClr val="FFFFFF"/>
                  </a:solidFill>
                  <a:latin typeface="Avenir"/>
                  <a:ea typeface="Avenir"/>
                  <a:cs typeface="Avenir"/>
                  <a:sym typeface="Avenir"/>
                </a:rPr>
                <a:t>A</a:t>
              </a:r>
              <a:endParaRPr sz="1400" b="0" i="0" u="none" strike="noStrike" cap="none">
                <a:solidFill>
                  <a:srgbClr val="000000"/>
                </a:solidFill>
                <a:latin typeface="Arial"/>
                <a:ea typeface="Arial"/>
                <a:cs typeface="Arial"/>
                <a:sym typeface="Arial"/>
              </a:endParaRPr>
            </a:p>
          </p:txBody>
        </p:sp>
      </p:grpSp>
      <p:sp>
        <p:nvSpPr>
          <p:cNvPr id="716" name="Google Shape;716;p55"/>
          <p:cNvSpPr/>
          <p:nvPr/>
        </p:nvSpPr>
        <p:spPr>
          <a:xfrm>
            <a:off x="1670675" y="3468469"/>
            <a:ext cx="1720544" cy="2016550"/>
          </a:xfrm>
          <a:custGeom>
            <a:avLst/>
            <a:gdLst/>
            <a:ahLst/>
            <a:cxnLst/>
            <a:rect l="l" t="t" r="r" b="b"/>
            <a:pathLst>
              <a:path w="21600" h="21600" extrusionOk="0">
                <a:moveTo>
                  <a:pt x="21600" y="21600"/>
                </a:moveTo>
                <a:lnTo>
                  <a:pt x="0" y="0"/>
                </a:lnTo>
              </a:path>
            </a:pathLst>
          </a:custGeom>
          <a:noFill/>
          <a:ln w="50800" cap="rnd" cmpd="sng">
            <a:solidFill>
              <a:srgbClr val="53585F"/>
            </a:solidFill>
            <a:prstDash val="solid"/>
            <a:miter lim="400000"/>
            <a:headEnd type="triangle" w="med" len="med"/>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3600"/>
              <a:buFont typeface="Helvetica Neue"/>
              <a:buNone/>
            </a:pPr>
            <a:endParaRPr sz="3600" b="0" i="0" u="none" strike="noStrike" cap="none">
              <a:solidFill>
                <a:srgbClr val="000000"/>
              </a:solidFill>
              <a:latin typeface="Helvetica Neue"/>
              <a:ea typeface="Helvetica Neue"/>
              <a:cs typeface="Helvetica Neue"/>
              <a:sym typeface="Helvetica Neue"/>
            </a:endParaRPr>
          </a:p>
        </p:txBody>
      </p:sp>
      <p:grpSp>
        <p:nvGrpSpPr>
          <p:cNvPr id="717" name="Google Shape;717;p55"/>
          <p:cNvGrpSpPr/>
          <p:nvPr/>
        </p:nvGrpSpPr>
        <p:grpSpPr>
          <a:xfrm>
            <a:off x="5578949" y="5365750"/>
            <a:ext cx="990605" cy="990600"/>
            <a:chOff x="-1" y="0"/>
            <a:chExt cx="990604" cy="990600"/>
          </a:xfrm>
        </p:grpSpPr>
        <p:sp>
          <p:nvSpPr>
            <p:cNvPr id="718" name="Google Shape;718;p55"/>
            <p:cNvSpPr/>
            <p:nvPr/>
          </p:nvSpPr>
          <p:spPr>
            <a:xfrm>
              <a:off x="-1" y="0"/>
              <a:ext cx="990604" cy="990600"/>
            </a:xfrm>
            <a:prstGeom prst="ellipse">
              <a:avLst/>
            </a:prstGeom>
            <a:blipFill rotWithShape="1">
              <a:blip r:embed="rId3">
                <a:alphaModFix/>
              </a:blip>
              <a:tile tx="0" ty="0" sx="100000" sy="100000" flip="none" algn="tl"/>
            </a:blipFill>
            <a:ln>
              <a:noFill/>
            </a:ln>
            <a:effectLst>
              <a:outerShdw blurRad="38100" dist="25400" dir="5400000" rotWithShape="0">
                <a:srgbClr val="000000">
                  <a:alpha val="49019"/>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600"/>
                <a:buFont typeface="Avenir"/>
                <a:buNone/>
              </a:pPr>
              <a:endParaRPr sz="3600" b="0" i="0" u="none" strike="noStrike" cap="none">
                <a:solidFill>
                  <a:srgbClr val="000000"/>
                </a:solidFill>
                <a:latin typeface="Helvetica Neue"/>
                <a:ea typeface="Helvetica Neue"/>
                <a:cs typeface="Helvetica Neue"/>
                <a:sym typeface="Helvetica Neue"/>
              </a:endParaRPr>
            </a:p>
          </p:txBody>
        </p:sp>
        <p:sp>
          <p:nvSpPr>
            <p:cNvPr id="719" name="Google Shape;719;p55"/>
            <p:cNvSpPr txBox="1"/>
            <p:nvPr/>
          </p:nvSpPr>
          <p:spPr>
            <a:xfrm>
              <a:off x="145069" y="139699"/>
              <a:ext cx="700463" cy="7112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FFFFFF"/>
                </a:buClr>
                <a:buSzPts val="3500"/>
                <a:buFont typeface="Avenir"/>
                <a:buNone/>
              </a:pPr>
              <a:r>
                <a:rPr lang="en-US" sz="3500" b="0" i="0" u="none" strike="noStrike" cap="none">
                  <a:solidFill>
                    <a:srgbClr val="FFFFFF"/>
                  </a:solidFill>
                  <a:latin typeface="Avenir"/>
                  <a:ea typeface="Avenir"/>
                  <a:cs typeface="Avenir"/>
                  <a:sym typeface="Avenir"/>
                </a:rPr>
                <a:t>A1</a:t>
              </a:r>
              <a:endParaRPr sz="1400" b="0" i="0" u="none" strike="noStrike" cap="none">
                <a:solidFill>
                  <a:srgbClr val="000000"/>
                </a:solidFill>
                <a:latin typeface="Arial"/>
                <a:ea typeface="Arial"/>
                <a:cs typeface="Arial"/>
                <a:sym typeface="Arial"/>
              </a:endParaRPr>
            </a:p>
          </p:txBody>
        </p:sp>
      </p:grpSp>
      <p:sp>
        <p:nvSpPr>
          <p:cNvPr id="720" name="Google Shape;720;p55"/>
          <p:cNvSpPr/>
          <p:nvPr/>
        </p:nvSpPr>
        <p:spPr>
          <a:xfrm>
            <a:off x="4207164" y="5861050"/>
            <a:ext cx="1371973" cy="1"/>
          </a:xfrm>
          <a:custGeom>
            <a:avLst/>
            <a:gdLst/>
            <a:ahLst/>
            <a:cxnLst/>
            <a:rect l="l" t="t" r="r" b="b"/>
            <a:pathLst>
              <a:path w="21600" h="21600" extrusionOk="0">
                <a:moveTo>
                  <a:pt x="21600" y="21600"/>
                </a:moveTo>
                <a:cubicBezTo>
                  <a:pt x="14400" y="10800"/>
                  <a:pt x="7200" y="0"/>
                  <a:pt x="0" y="0"/>
                </a:cubicBezTo>
              </a:path>
            </a:pathLst>
          </a:custGeom>
          <a:noFill/>
          <a:ln w="50800" cap="rnd" cmpd="sng">
            <a:solidFill>
              <a:srgbClr val="53585F"/>
            </a:solidFill>
            <a:prstDash val="solid"/>
            <a:miter lim="400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3600"/>
              <a:buFont typeface="Helvetica Neue"/>
              <a:buNone/>
            </a:pPr>
            <a:endParaRPr sz="3600" b="0" i="0" u="none" strike="noStrike" cap="none">
              <a:solidFill>
                <a:srgbClr val="000000"/>
              </a:solidFill>
              <a:latin typeface="Helvetica Neue"/>
              <a:ea typeface="Helvetica Neue"/>
              <a:cs typeface="Helvetica Neue"/>
              <a:sym typeface="Helvetica Neue"/>
            </a:endParaRPr>
          </a:p>
        </p:txBody>
      </p:sp>
      <p:grpSp>
        <p:nvGrpSpPr>
          <p:cNvPr id="721" name="Google Shape;721;p55"/>
          <p:cNvGrpSpPr/>
          <p:nvPr/>
        </p:nvGrpSpPr>
        <p:grpSpPr>
          <a:xfrm>
            <a:off x="7941149" y="5365750"/>
            <a:ext cx="990605" cy="990600"/>
            <a:chOff x="-1" y="0"/>
            <a:chExt cx="990604" cy="990600"/>
          </a:xfrm>
        </p:grpSpPr>
        <p:sp>
          <p:nvSpPr>
            <p:cNvPr id="722" name="Google Shape;722;p55"/>
            <p:cNvSpPr/>
            <p:nvPr/>
          </p:nvSpPr>
          <p:spPr>
            <a:xfrm>
              <a:off x="-1" y="0"/>
              <a:ext cx="990604" cy="990600"/>
            </a:xfrm>
            <a:prstGeom prst="ellipse">
              <a:avLst/>
            </a:prstGeom>
            <a:blipFill rotWithShape="1">
              <a:blip r:embed="rId3">
                <a:alphaModFix/>
              </a:blip>
              <a:tile tx="0" ty="0" sx="100000" sy="100000" flip="none" algn="tl"/>
            </a:blipFill>
            <a:ln>
              <a:noFill/>
            </a:ln>
            <a:effectLst>
              <a:outerShdw blurRad="38100" dist="25400" dir="5400000" rotWithShape="0">
                <a:srgbClr val="000000">
                  <a:alpha val="49019"/>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600"/>
                <a:buFont typeface="Avenir"/>
                <a:buNone/>
              </a:pPr>
              <a:endParaRPr sz="3600" b="0" i="0" u="none" strike="noStrike" cap="none">
                <a:solidFill>
                  <a:srgbClr val="000000"/>
                </a:solidFill>
                <a:latin typeface="Helvetica Neue"/>
                <a:ea typeface="Helvetica Neue"/>
                <a:cs typeface="Helvetica Neue"/>
                <a:sym typeface="Helvetica Neue"/>
              </a:endParaRPr>
            </a:p>
          </p:txBody>
        </p:sp>
        <p:sp>
          <p:nvSpPr>
            <p:cNvPr id="723" name="Google Shape;723;p55"/>
            <p:cNvSpPr txBox="1"/>
            <p:nvPr/>
          </p:nvSpPr>
          <p:spPr>
            <a:xfrm>
              <a:off x="145069" y="139699"/>
              <a:ext cx="700463" cy="7112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FFFFFF"/>
                </a:buClr>
                <a:buSzPts val="3500"/>
                <a:buFont typeface="Avenir"/>
                <a:buNone/>
              </a:pPr>
              <a:r>
                <a:rPr lang="en-US" sz="3500" b="0" i="0" u="none" strike="noStrike" cap="none">
                  <a:solidFill>
                    <a:srgbClr val="FFFFFF"/>
                  </a:solidFill>
                  <a:latin typeface="Avenir"/>
                  <a:ea typeface="Avenir"/>
                  <a:cs typeface="Avenir"/>
                  <a:sym typeface="Avenir"/>
                </a:rPr>
                <a:t>A2</a:t>
              </a:r>
              <a:endParaRPr sz="1400" b="0" i="0" u="none" strike="noStrike" cap="none">
                <a:solidFill>
                  <a:srgbClr val="000000"/>
                </a:solidFill>
                <a:latin typeface="Arial"/>
                <a:ea typeface="Arial"/>
                <a:cs typeface="Arial"/>
                <a:sym typeface="Arial"/>
              </a:endParaRPr>
            </a:p>
          </p:txBody>
        </p:sp>
      </p:grpSp>
      <p:sp>
        <p:nvSpPr>
          <p:cNvPr id="724" name="Google Shape;724;p55"/>
          <p:cNvSpPr/>
          <p:nvPr/>
        </p:nvSpPr>
        <p:spPr>
          <a:xfrm>
            <a:off x="6569364" y="5861050"/>
            <a:ext cx="1371973" cy="0"/>
          </a:xfrm>
          <a:custGeom>
            <a:avLst/>
            <a:gdLst/>
            <a:ahLst/>
            <a:cxnLst/>
            <a:rect l="l" t="t" r="r" b="b"/>
            <a:pathLst>
              <a:path w="21600" h="120000" extrusionOk="0">
                <a:moveTo>
                  <a:pt x="21600" y="0"/>
                </a:moveTo>
                <a:cubicBezTo>
                  <a:pt x="14400" y="0"/>
                  <a:pt x="7200" y="0"/>
                  <a:pt x="0" y="0"/>
                </a:cubicBezTo>
              </a:path>
            </a:pathLst>
          </a:custGeom>
          <a:noFill/>
          <a:ln w="50800" cap="rnd" cmpd="sng">
            <a:solidFill>
              <a:srgbClr val="53585F"/>
            </a:solidFill>
            <a:prstDash val="solid"/>
            <a:miter lim="400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3600"/>
              <a:buFont typeface="Helvetica Neue"/>
              <a:buNone/>
            </a:pPr>
            <a:endParaRPr sz="3600" b="0" i="0" u="none" strike="noStrike" cap="none">
              <a:solidFill>
                <a:srgbClr val="000000"/>
              </a:solidFill>
              <a:latin typeface="Helvetica Neue"/>
              <a:ea typeface="Helvetica Neue"/>
              <a:cs typeface="Helvetica Neue"/>
              <a:sym typeface="Helvetica Neue"/>
            </a:endParaRPr>
          </a:p>
        </p:txBody>
      </p:sp>
      <p:grpSp>
        <p:nvGrpSpPr>
          <p:cNvPr id="725" name="Google Shape;725;p55"/>
          <p:cNvGrpSpPr/>
          <p:nvPr/>
        </p:nvGrpSpPr>
        <p:grpSpPr>
          <a:xfrm>
            <a:off x="7941149" y="2597150"/>
            <a:ext cx="990605" cy="990600"/>
            <a:chOff x="-1" y="0"/>
            <a:chExt cx="990604" cy="990600"/>
          </a:xfrm>
        </p:grpSpPr>
        <p:sp>
          <p:nvSpPr>
            <p:cNvPr id="726" name="Google Shape;726;p55"/>
            <p:cNvSpPr/>
            <p:nvPr/>
          </p:nvSpPr>
          <p:spPr>
            <a:xfrm>
              <a:off x="-1" y="0"/>
              <a:ext cx="990604" cy="990600"/>
            </a:xfrm>
            <a:prstGeom prst="ellipse">
              <a:avLst/>
            </a:prstGeom>
            <a:noFill/>
            <a:ln w="25400" cap="rnd" cmpd="sng">
              <a:solidFill>
                <a:srgbClr val="000000"/>
              </a:solidFill>
              <a:prstDash val="dashDot"/>
              <a:round/>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53585F"/>
                </a:buClr>
                <a:buSzPts val="3600"/>
                <a:buFont typeface="Avenir"/>
                <a:buNone/>
              </a:pPr>
              <a:endParaRPr sz="3600" b="0" i="0" u="none" strike="noStrike" cap="none">
                <a:solidFill>
                  <a:srgbClr val="000000"/>
                </a:solidFill>
                <a:latin typeface="Helvetica Neue"/>
                <a:ea typeface="Helvetica Neue"/>
                <a:cs typeface="Helvetica Neue"/>
                <a:sym typeface="Helvetica Neue"/>
              </a:endParaRPr>
            </a:p>
          </p:txBody>
        </p:sp>
        <p:sp>
          <p:nvSpPr>
            <p:cNvPr id="727" name="Google Shape;727;p55"/>
            <p:cNvSpPr txBox="1"/>
            <p:nvPr/>
          </p:nvSpPr>
          <p:spPr>
            <a:xfrm>
              <a:off x="145069" y="139699"/>
              <a:ext cx="700463" cy="7112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3585F"/>
                </a:buClr>
                <a:buSzPts val="3500"/>
                <a:buFont typeface="Avenir"/>
                <a:buNone/>
              </a:pPr>
              <a:r>
                <a:rPr lang="en-US" sz="3500" b="0" i="0" u="none" strike="noStrike" cap="none">
                  <a:solidFill>
                    <a:srgbClr val="53585F"/>
                  </a:solidFill>
                  <a:latin typeface="Avenir"/>
                  <a:ea typeface="Avenir"/>
                  <a:cs typeface="Avenir"/>
                  <a:sym typeface="Avenir"/>
                </a:rPr>
                <a:t>A2</a:t>
              </a:r>
              <a:endParaRPr sz="1400" b="0" i="0" u="none" strike="noStrike" cap="none">
                <a:solidFill>
                  <a:srgbClr val="000000"/>
                </a:solidFill>
                <a:latin typeface="Arial"/>
                <a:ea typeface="Arial"/>
                <a:cs typeface="Arial"/>
                <a:sym typeface="Arial"/>
              </a:endParaRPr>
            </a:p>
          </p:txBody>
        </p:sp>
      </p:grpSp>
      <p:sp>
        <p:nvSpPr>
          <p:cNvPr id="728" name="Google Shape;728;p55"/>
          <p:cNvSpPr/>
          <p:nvPr/>
        </p:nvSpPr>
        <p:spPr>
          <a:xfrm>
            <a:off x="8436451" y="3600449"/>
            <a:ext cx="1" cy="1765302"/>
          </a:xfrm>
          <a:custGeom>
            <a:avLst/>
            <a:gdLst/>
            <a:ahLst/>
            <a:cxnLst/>
            <a:rect l="l" t="t" r="r" b="b"/>
            <a:pathLst>
              <a:path w="21600" h="21600" extrusionOk="0">
                <a:moveTo>
                  <a:pt x="0" y="21600"/>
                </a:moveTo>
                <a:cubicBezTo>
                  <a:pt x="0" y="14400"/>
                  <a:pt x="0" y="7200"/>
                  <a:pt x="21600" y="0"/>
                </a:cubicBezTo>
              </a:path>
            </a:pathLst>
          </a:custGeom>
          <a:noFill/>
          <a:ln w="38100" cap="rnd" cmpd="sng">
            <a:solidFill>
              <a:srgbClr val="000000"/>
            </a:solidFill>
            <a:prstDash val="dashDot"/>
            <a:miter lim="400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3600"/>
              <a:buFont typeface="Helvetica Neue"/>
              <a:buNone/>
            </a:pPr>
            <a:endParaRPr sz="3600" b="0" i="0" u="none" strike="noStrike" cap="none">
              <a:solidFill>
                <a:srgbClr val="000000"/>
              </a:solidFill>
              <a:latin typeface="Helvetica Neue"/>
              <a:ea typeface="Helvetica Neue"/>
              <a:cs typeface="Helvetica Neue"/>
              <a:sym typeface="Helvetica Neue"/>
            </a:endParaRPr>
          </a:p>
        </p:txBody>
      </p:sp>
      <p:grpSp>
        <p:nvGrpSpPr>
          <p:cNvPr id="729" name="Google Shape;729;p55"/>
          <p:cNvGrpSpPr/>
          <p:nvPr/>
        </p:nvGrpSpPr>
        <p:grpSpPr>
          <a:xfrm>
            <a:off x="8224933" y="2178050"/>
            <a:ext cx="2219325" cy="736602"/>
            <a:chOff x="-1" y="0"/>
            <a:chExt cx="2219324" cy="736601"/>
          </a:xfrm>
        </p:grpSpPr>
        <p:sp>
          <p:nvSpPr>
            <p:cNvPr id="730" name="Google Shape;730;p55"/>
            <p:cNvSpPr txBox="1"/>
            <p:nvPr/>
          </p:nvSpPr>
          <p:spPr>
            <a:xfrm>
              <a:off x="-1" y="0"/>
              <a:ext cx="651632" cy="7366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chemeClr val="accent2"/>
                </a:buClr>
                <a:buSzPts val="5000"/>
                <a:buFont typeface="Arial"/>
                <a:buNone/>
              </a:pPr>
              <a:r>
                <a:rPr lang="en-US" sz="5000" b="0" i="0" u="none" strike="noStrike" cap="none">
                  <a:solidFill>
                    <a:schemeClr val="accent2"/>
                  </a:solidFill>
                  <a:latin typeface="Arial"/>
                  <a:ea typeface="Arial"/>
                  <a:cs typeface="Arial"/>
                  <a:sym typeface="Arial"/>
                </a:rPr>
                <a:t>✔︎</a:t>
              </a:r>
              <a:endParaRPr sz="1400" b="0" i="0" u="none" strike="noStrike" cap="none">
                <a:solidFill>
                  <a:srgbClr val="000000"/>
                </a:solidFill>
                <a:latin typeface="Arial"/>
                <a:ea typeface="Arial"/>
                <a:cs typeface="Arial"/>
                <a:sym typeface="Arial"/>
              </a:endParaRPr>
            </a:p>
          </p:txBody>
        </p:sp>
        <p:sp>
          <p:nvSpPr>
            <p:cNvPr id="731" name="Google Shape;731;p55"/>
            <p:cNvSpPr txBox="1"/>
            <p:nvPr/>
          </p:nvSpPr>
          <p:spPr>
            <a:xfrm>
              <a:off x="743709" y="57149"/>
              <a:ext cx="1475614" cy="6223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chemeClr val="accent2"/>
                </a:buClr>
                <a:buSzPts val="3000"/>
                <a:buFont typeface="Avenir"/>
                <a:buNone/>
              </a:pPr>
              <a:r>
                <a:rPr lang="en-US" sz="3000" b="0" i="0" u="none" strike="noStrike" cap="none">
                  <a:solidFill>
                    <a:schemeClr val="accent2"/>
                  </a:solidFill>
                  <a:latin typeface="Avenir"/>
                  <a:ea typeface="Avenir"/>
                  <a:cs typeface="Avenir"/>
                  <a:sym typeface="Avenir"/>
                </a:rPr>
                <a:t>Accept</a:t>
              </a:r>
              <a:endParaRPr sz="1400" b="0" i="0" u="none" strike="noStrike" cap="none">
                <a:solidFill>
                  <a:srgbClr val="000000"/>
                </a:solidFill>
                <a:latin typeface="Arial"/>
                <a:ea typeface="Arial"/>
                <a:cs typeface="Arial"/>
                <a:sym typeface="Arial"/>
              </a:endParaRPr>
            </a:p>
          </p:txBody>
        </p:sp>
      </p:grpSp>
      <p:sp>
        <p:nvSpPr>
          <p:cNvPr id="732" name="Google Shape;732;p55"/>
          <p:cNvSpPr txBox="1">
            <a:spLocks noGrp="1"/>
          </p:cNvSpPr>
          <p:nvPr>
            <p:ph type="sldNum" idx="12"/>
          </p:nvPr>
        </p:nvSpPr>
        <p:spPr>
          <a:xfrm>
            <a:off x="6311798" y="9251950"/>
            <a:ext cx="368504" cy="381000"/>
          </a:xfrm>
          <a:prstGeom prst="rect">
            <a:avLst/>
          </a:prstGeom>
          <a:noFill/>
          <a:ln>
            <a:noFill/>
          </a:ln>
        </p:spPr>
        <p:txBody>
          <a:bodyPr spcFirstLastPara="1" wrap="square" lIns="50800" tIns="50800" rIns="50800" bIns="50800" anchor="t" anchorCtr="0">
            <a:spAutoFit/>
          </a:bodyPr>
          <a:lstStyle/>
          <a:p>
            <a:pPr marL="0" lvl="0" indent="0" algn="ctr" rtl="0">
              <a:lnSpc>
                <a:spcPct val="100000"/>
              </a:lnSpc>
              <a:spcBef>
                <a:spcPts val="0"/>
              </a:spcBef>
              <a:spcAft>
                <a:spcPts val="0"/>
              </a:spcAft>
              <a:buClr>
                <a:srgbClr val="000000"/>
              </a:buClr>
              <a:buSzPts val="1800"/>
              <a:buFont typeface="Helvetica Neue Light"/>
              <a:buNone/>
            </a:pPr>
            <a:fld id="{00000000-1234-1234-1234-123412341234}" type="slidenum">
              <a:rPr lang="en-US"/>
              <a:t>76</a:t>
            </a:fld>
            <a:endParaRPr/>
          </a:p>
        </p:txBody>
      </p:sp>
      <p:sp>
        <p:nvSpPr>
          <p:cNvPr id="733" name="Google Shape;733;p55"/>
          <p:cNvSpPr txBox="1"/>
          <p:nvPr/>
        </p:nvSpPr>
        <p:spPr>
          <a:xfrm>
            <a:off x="4977775" y="495300"/>
            <a:ext cx="3000000" cy="738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3600">
                <a:solidFill>
                  <a:schemeClr val="accent5"/>
                </a:solidFill>
              </a:rPr>
              <a:t>Author</a:t>
            </a:r>
            <a:endParaRPr>
              <a:solidFill>
                <a:schemeClr val="dk1"/>
              </a:solidFill>
            </a:endParaRPr>
          </a:p>
        </p:txBody>
      </p:sp>
      <p:sp>
        <p:nvSpPr>
          <p:cNvPr id="734" name="Google Shape;734;p55"/>
          <p:cNvSpPr txBox="1"/>
          <p:nvPr/>
        </p:nvSpPr>
        <p:spPr>
          <a:xfrm>
            <a:off x="5249582" y="7475798"/>
            <a:ext cx="2456400" cy="656700"/>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chemeClr val="accent2"/>
              </a:buClr>
              <a:buSzPts val="3600"/>
              <a:buFont typeface="Arial"/>
              <a:buNone/>
            </a:pPr>
            <a:r>
              <a:rPr lang="en-US" sz="3600">
                <a:solidFill>
                  <a:schemeClr val="accent2"/>
                </a:solidFill>
              </a:rPr>
              <a:t>Editor</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738"/>
        <p:cNvGrpSpPr/>
        <p:nvPr/>
      </p:nvGrpSpPr>
      <p:grpSpPr>
        <a:xfrm>
          <a:off x="0" y="0"/>
          <a:ext cx="0" cy="0"/>
          <a:chOff x="0" y="0"/>
          <a:chExt cx="0" cy="0"/>
        </a:xfrm>
      </p:grpSpPr>
      <p:grpSp>
        <p:nvGrpSpPr>
          <p:cNvPr id="739" name="Google Shape;739;p56"/>
          <p:cNvGrpSpPr/>
          <p:nvPr/>
        </p:nvGrpSpPr>
        <p:grpSpPr>
          <a:xfrm>
            <a:off x="3216749" y="5365750"/>
            <a:ext cx="990605" cy="990600"/>
            <a:chOff x="-1" y="0"/>
            <a:chExt cx="990604" cy="990600"/>
          </a:xfrm>
        </p:grpSpPr>
        <p:sp>
          <p:nvSpPr>
            <p:cNvPr id="740" name="Google Shape;740;p56"/>
            <p:cNvSpPr/>
            <p:nvPr/>
          </p:nvSpPr>
          <p:spPr>
            <a:xfrm>
              <a:off x="-1" y="0"/>
              <a:ext cx="990604" cy="990600"/>
            </a:xfrm>
            <a:prstGeom prst="ellipse">
              <a:avLst/>
            </a:prstGeom>
            <a:blipFill rotWithShape="1">
              <a:blip r:embed="rId3">
                <a:alphaModFix/>
              </a:blip>
              <a:tile tx="0" ty="0" sx="100000" sy="100000" flip="none" algn="tl"/>
            </a:blipFill>
            <a:ln>
              <a:noFill/>
            </a:ln>
            <a:effectLst>
              <a:outerShdw blurRad="38100" dist="25400" dir="5400000" rotWithShape="0">
                <a:srgbClr val="000000">
                  <a:alpha val="49019"/>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600"/>
                <a:buFont typeface="Avenir"/>
                <a:buNone/>
              </a:pPr>
              <a:endParaRPr sz="3600" b="0" i="0" u="none" strike="noStrike" cap="none">
                <a:solidFill>
                  <a:srgbClr val="000000"/>
                </a:solidFill>
                <a:latin typeface="Helvetica Neue"/>
                <a:ea typeface="Helvetica Neue"/>
                <a:cs typeface="Helvetica Neue"/>
                <a:sym typeface="Helvetica Neue"/>
              </a:endParaRPr>
            </a:p>
          </p:txBody>
        </p:sp>
        <p:sp>
          <p:nvSpPr>
            <p:cNvPr id="741" name="Google Shape;741;p56"/>
            <p:cNvSpPr txBox="1"/>
            <p:nvPr/>
          </p:nvSpPr>
          <p:spPr>
            <a:xfrm>
              <a:off x="145069" y="139699"/>
              <a:ext cx="700463" cy="7112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FFFFFF"/>
                </a:buClr>
                <a:buSzPts val="3500"/>
                <a:buFont typeface="Avenir"/>
                <a:buNone/>
              </a:pPr>
              <a:r>
                <a:rPr lang="en-US" sz="3500" b="0" i="0" u="none" strike="noStrike" cap="none">
                  <a:solidFill>
                    <a:srgbClr val="FFFFFF"/>
                  </a:solidFill>
                  <a:latin typeface="Avenir"/>
                  <a:ea typeface="Avenir"/>
                  <a:cs typeface="Avenir"/>
                  <a:sym typeface="Avenir"/>
                </a:rPr>
                <a:t>A</a:t>
              </a:r>
              <a:endParaRPr sz="1400" b="0" i="0" u="none" strike="noStrike" cap="none">
                <a:solidFill>
                  <a:srgbClr val="000000"/>
                </a:solidFill>
                <a:latin typeface="Arial"/>
                <a:ea typeface="Arial"/>
                <a:cs typeface="Arial"/>
                <a:sym typeface="Arial"/>
              </a:endParaRPr>
            </a:p>
          </p:txBody>
        </p:sp>
      </p:grpSp>
      <p:grpSp>
        <p:nvGrpSpPr>
          <p:cNvPr id="742" name="Google Shape;742;p56"/>
          <p:cNvGrpSpPr/>
          <p:nvPr/>
        </p:nvGrpSpPr>
        <p:grpSpPr>
          <a:xfrm>
            <a:off x="854550" y="2597150"/>
            <a:ext cx="990605" cy="990600"/>
            <a:chOff x="-1" y="0"/>
            <a:chExt cx="990604" cy="990600"/>
          </a:xfrm>
        </p:grpSpPr>
        <p:sp>
          <p:nvSpPr>
            <p:cNvPr id="743" name="Google Shape;743;p56"/>
            <p:cNvSpPr/>
            <p:nvPr/>
          </p:nvSpPr>
          <p:spPr>
            <a:xfrm>
              <a:off x="-1" y="0"/>
              <a:ext cx="990604" cy="990600"/>
            </a:xfrm>
            <a:prstGeom prst="ellipse">
              <a:avLst/>
            </a:prstGeom>
            <a:blipFill rotWithShape="1">
              <a:blip r:embed="rId4">
                <a:alphaModFix/>
              </a:blip>
              <a:tile tx="0" ty="0" sx="100000" sy="100000" flip="none" algn="tl"/>
            </a:blipFill>
            <a:ln>
              <a:noFill/>
            </a:ln>
            <a:effectLst>
              <a:outerShdw blurRad="38100" dist="25400" dir="5400000" rotWithShape="0">
                <a:srgbClr val="000000">
                  <a:alpha val="49019"/>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600"/>
                <a:buFont typeface="Avenir"/>
                <a:buNone/>
              </a:pPr>
              <a:endParaRPr sz="3600" b="0" i="0" u="none" strike="noStrike" cap="none">
                <a:solidFill>
                  <a:srgbClr val="000000"/>
                </a:solidFill>
                <a:latin typeface="Helvetica Neue"/>
                <a:ea typeface="Helvetica Neue"/>
                <a:cs typeface="Helvetica Neue"/>
                <a:sym typeface="Helvetica Neue"/>
              </a:endParaRPr>
            </a:p>
          </p:txBody>
        </p:sp>
        <p:sp>
          <p:nvSpPr>
            <p:cNvPr id="744" name="Google Shape;744;p56"/>
            <p:cNvSpPr txBox="1"/>
            <p:nvPr/>
          </p:nvSpPr>
          <p:spPr>
            <a:xfrm>
              <a:off x="145069" y="139699"/>
              <a:ext cx="700463" cy="7112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FFFFFF"/>
                </a:buClr>
                <a:buSzPts val="3500"/>
                <a:buFont typeface="Avenir"/>
                <a:buNone/>
              </a:pPr>
              <a:r>
                <a:rPr lang="en-US" sz="3500" b="0" i="0" u="none" strike="noStrike" cap="none">
                  <a:solidFill>
                    <a:srgbClr val="FFFFFF"/>
                  </a:solidFill>
                  <a:latin typeface="Avenir"/>
                  <a:ea typeface="Avenir"/>
                  <a:cs typeface="Avenir"/>
                  <a:sym typeface="Avenir"/>
                </a:rPr>
                <a:t>A</a:t>
              </a:r>
              <a:endParaRPr sz="1400" b="0" i="0" u="none" strike="noStrike" cap="none">
                <a:solidFill>
                  <a:srgbClr val="000000"/>
                </a:solidFill>
                <a:latin typeface="Arial"/>
                <a:ea typeface="Arial"/>
                <a:cs typeface="Arial"/>
                <a:sym typeface="Arial"/>
              </a:endParaRPr>
            </a:p>
          </p:txBody>
        </p:sp>
      </p:grpSp>
      <p:sp>
        <p:nvSpPr>
          <p:cNvPr id="745" name="Google Shape;745;p56"/>
          <p:cNvSpPr/>
          <p:nvPr/>
        </p:nvSpPr>
        <p:spPr>
          <a:xfrm>
            <a:off x="1670675" y="3468469"/>
            <a:ext cx="1720544" cy="2016550"/>
          </a:xfrm>
          <a:custGeom>
            <a:avLst/>
            <a:gdLst/>
            <a:ahLst/>
            <a:cxnLst/>
            <a:rect l="l" t="t" r="r" b="b"/>
            <a:pathLst>
              <a:path w="21600" h="21600" extrusionOk="0">
                <a:moveTo>
                  <a:pt x="21600" y="21600"/>
                </a:moveTo>
                <a:lnTo>
                  <a:pt x="0" y="0"/>
                </a:lnTo>
              </a:path>
            </a:pathLst>
          </a:custGeom>
          <a:noFill/>
          <a:ln w="50800" cap="rnd" cmpd="sng">
            <a:solidFill>
              <a:srgbClr val="53585F"/>
            </a:solidFill>
            <a:prstDash val="solid"/>
            <a:miter lim="400000"/>
            <a:headEnd type="triangle" w="med" len="med"/>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3600"/>
              <a:buFont typeface="Helvetica Neue"/>
              <a:buNone/>
            </a:pPr>
            <a:endParaRPr sz="3600" b="0" i="0" u="none" strike="noStrike" cap="none">
              <a:solidFill>
                <a:srgbClr val="000000"/>
              </a:solidFill>
              <a:latin typeface="Helvetica Neue"/>
              <a:ea typeface="Helvetica Neue"/>
              <a:cs typeface="Helvetica Neue"/>
              <a:sym typeface="Helvetica Neue"/>
            </a:endParaRPr>
          </a:p>
        </p:txBody>
      </p:sp>
      <p:grpSp>
        <p:nvGrpSpPr>
          <p:cNvPr id="746" name="Google Shape;746;p56"/>
          <p:cNvGrpSpPr/>
          <p:nvPr/>
        </p:nvGrpSpPr>
        <p:grpSpPr>
          <a:xfrm>
            <a:off x="5578949" y="5365750"/>
            <a:ext cx="990605" cy="990600"/>
            <a:chOff x="-1" y="0"/>
            <a:chExt cx="990604" cy="990600"/>
          </a:xfrm>
        </p:grpSpPr>
        <p:sp>
          <p:nvSpPr>
            <p:cNvPr id="747" name="Google Shape;747;p56"/>
            <p:cNvSpPr/>
            <p:nvPr/>
          </p:nvSpPr>
          <p:spPr>
            <a:xfrm>
              <a:off x="-1" y="0"/>
              <a:ext cx="990604" cy="990600"/>
            </a:xfrm>
            <a:prstGeom prst="ellipse">
              <a:avLst/>
            </a:prstGeom>
            <a:blipFill rotWithShape="1">
              <a:blip r:embed="rId3">
                <a:alphaModFix/>
              </a:blip>
              <a:tile tx="0" ty="0" sx="100000" sy="100000" flip="none" algn="tl"/>
            </a:blipFill>
            <a:ln>
              <a:noFill/>
            </a:ln>
            <a:effectLst>
              <a:outerShdw blurRad="38100" dist="25400" dir="5400000" rotWithShape="0">
                <a:srgbClr val="000000">
                  <a:alpha val="49019"/>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600"/>
                <a:buFont typeface="Avenir"/>
                <a:buNone/>
              </a:pPr>
              <a:endParaRPr sz="3600" b="0" i="0" u="none" strike="noStrike" cap="none">
                <a:solidFill>
                  <a:srgbClr val="000000"/>
                </a:solidFill>
                <a:latin typeface="Helvetica Neue"/>
                <a:ea typeface="Helvetica Neue"/>
                <a:cs typeface="Helvetica Neue"/>
                <a:sym typeface="Helvetica Neue"/>
              </a:endParaRPr>
            </a:p>
          </p:txBody>
        </p:sp>
        <p:sp>
          <p:nvSpPr>
            <p:cNvPr id="748" name="Google Shape;748;p56"/>
            <p:cNvSpPr txBox="1"/>
            <p:nvPr/>
          </p:nvSpPr>
          <p:spPr>
            <a:xfrm>
              <a:off x="145069" y="139699"/>
              <a:ext cx="700463" cy="7112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FFFFFF"/>
                </a:buClr>
                <a:buSzPts val="3500"/>
                <a:buFont typeface="Avenir"/>
                <a:buNone/>
              </a:pPr>
              <a:r>
                <a:rPr lang="en-US" sz="3500" b="0" i="0" u="none" strike="noStrike" cap="none">
                  <a:solidFill>
                    <a:srgbClr val="FFFFFF"/>
                  </a:solidFill>
                  <a:latin typeface="Avenir"/>
                  <a:ea typeface="Avenir"/>
                  <a:cs typeface="Avenir"/>
                  <a:sym typeface="Avenir"/>
                </a:rPr>
                <a:t>A1</a:t>
              </a:r>
              <a:endParaRPr sz="1400" b="0" i="0" u="none" strike="noStrike" cap="none">
                <a:solidFill>
                  <a:srgbClr val="000000"/>
                </a:solidFill>
                <a:latin typeface="Arial"/>
                <a:ea typeface="Arial"/>
                <a:cs typeface="Arial"/>
                <a:sym typeface="Arial"/>
              </a:endParaRPr>
            </a:p>
          </p:txBody>
        </p:sp>
      </p:grpSp>
      <p:sp>
        <p:nvSpPr>
          <p:cNvPr id="749" name="Google Shape;749;p56"/>
          <p:cNvSpPr/>
          <p:nvPr/>
        </p:nvSpPr>
        <p:spPr>
          <a:xfrm>
            <a:off x="4207164" y="5861050"/>
            <a:ext cx="1371973" cy="1"/>
          </a:xfrm>
          <a:custGeom>
            <a:avLst/>
            <a:gdLst/>
            <a:ahLst/>
            <a:cxnLst/>
            <a:rect l="l" t="t" r="r" b="b"/>
            <a:pathLst>
              <a:path w="21600" h="21600" extrusionOk="0">
                <a:moveTo>
                  <a:pt x="21600" y="21600"/>
                </a:moveTo>
                <a:cubicBezTo>
                  <a:pt x="14400" y="10800"/>
                  <a:pt x="7200" y="0"/>
                  <a:pt x="0" y="0"/>
                </a:cubicBezTo>
              </a:path>
            </a:pathLst>
          </a:custGeom>
          <a:noFill/>
          <a:ln w="50800" cap="rnd" cmpd="sng">
            <a:solidFill>
              <a:srgbClr val="53585F"/>
            </a:solidFill>
            <a:prstDash val="solid"/>
            <a:miter lim="400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3600"/>
              <a:buFont typeface="Helvetica Neue"/>
              <a:buNone/>
            </a:pPr>
            <a:endParaRPr sz="3600" b="0" i="0" u="none" strike="noStrike" cap="none">
              <a:solidFill>
                <a:srgbClr val="000000"/>
              </a:solidFill>
              <a:latin typeface="Helvetica Neue"/>
              <a:ea typeface="Helvetica Neue"/>
              <a:cs typeface="Helvetica Neue"/>
              <a:sym typeface="Helvetica Neue"/>
            </a:endParaRPr>
          </a:p>
        </p:txBody>
      </p:sp>
      <p:grpSp>
        <p:nvGrpSpPr>
          <p:cNvPr id="750" name="Google Shape;750;p56"/>
          <p:cNvGrpSpPr/>
          <p:nvPr/>
        </p:nvGrpSpPr>
        <p:grpSpPr>
          <a:xfrm>
            <a:off x="7941149" y="5365750"/>
            <a:ext cx="990605" cy="990600"/>
            <a:chOff x="-1" y="0"/>
            <a:chExt cx="990604" cy="990600"/>
          </a:xfrm>
        </p:grpSpPr>
        <p:sp>
          <p:nvSpPr>
            <p:cNvPr id="751" name="Google Shape;751;p56"/>
            <p:cNvSpPr/>
            <p:nvPr/>
          </p:nvSpPr>
          <p:spPr>
            <a:xfrm>
              <a:off x="-1" y="0"/>
              <a:ext cx="990604" cy="990600"/>
            </a:xfrm>
            <a:prstGeom prst="ellipse">
              <a:avLst/>
            </a:prstGeom>
            <a:blipFill rotWithShape="1">
              <a:blip r:embed="rId3">
                <a:alphaModFix/>
              </a:blip>
              <a:tile tx="0" ty="0" sx="100000" sy="100000" flip="none" algn="tl"/>
            </a:blipFill>
            <a:ln>
              <a:noFill/>
            </a:ln>
            <a:effectLst>
              <a:outerShdw blurRad="38100" dist="25400" dir="5400000" rotWithShape="0">
                <a:srgbClr val="000000">
                  <a:alpha val="49019"/>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600"/>
                <a:buFont typeface="Avenir"/>
                <a:buNone/>
              </a:pPr>
              <a:endParaRPr sz="3600" b="0" i="0" u="none" strike="noStrike" cap="none">
                <a:solidFill>
                  <a:srgbClr val="000000"/>
                </a:solidFill>
                <a:latin typeface="Helvetica Neue"/>
                <a:ea typeface="Helvetica Neue"/>
                <a:cs typeface="Helvetica Neue"/>
                <a:sym typeface="Helvetica Neue"/>
              </a:endParaRPr>
            </a:p>
          </p:txBody>
        </p:sp>
        <p:sp>
          <p:nvSpPr>
            <p:cNvPr id="752" name="Google Shape;752;p56"/>
            <p:cNvSpPr txBox="1"/>
            <p:nvPr/>
          </p:nvSpPr>
          <p:spPr>
            <a:xfrm>
              <a:off x="145069" y="139699"/>
              <a:ext cx="700463" cy="7112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FFFFFF"/>
                </a:buClr>
                <a:buSzPts val="3500"/>
                <a:buFont typeface="Avenir"/>
                <a:buNone/>
              </a:pPr>
              <a:r>
                <a:rPr lang="en-US" sz="3500" b="0" i="0" u="none" strike="noStrike" cap="none">
                  <a:solidFill>
                    <a:srgbClr val="FFFFFF"/>
                  </a:solidFill>
                  <a:latin typeface="Avenir"/>
                  <a:ea typeface="Avenir"/>
                  <a:cs typeface="Avenir"/>
                  <a:sym typeface="Avenir"/>
                </a:rPr>
                <a:t>A2</a:t>
              </a:r>
              <a:endParaRPr sz="1400" b="0" i="0" u="none" strike="noStrike" cap="none">
                <a:solidFill>
                  <a:srgbClr val="000000"/>
                </a:solidFill>
                <a:latin typeface="Arial"/>
                <a:ea typeface="Arial"/>
                <a:cs typeface="Arial"/>
                <a:sym typeface="Arial"/>
              </a:endParaRPr>
            </a:p>
          </p:txBody>
        </p:sp>
      </p:grpSp>
      <p:sp>
        <p:nvSpPr>
          <p:cNvPr id="753" name="Google Shape;753;p56"/>
          <p:cNvSpPr/>
          <p:nvPr/>
        </p:nvSpPr>
        <p:spPr>
          <a:xfrm>
            <a:off x="6569364" y="5861050"/>
            <a:ext cx="1371973" cy="0"/>
          </a:xfrm>
          <a:custGeom>
            <a:avLst/>
            <a:gdLst/>
            <a:ahLst/>
            <a:cxnLst/>
            <a:rect l="l" t="t" r="r" b="b"/>
            <a:pathLst>
              <a:path w="21600" h="120000" extrusionOk="0">
                <a:moveTo>
                  <a:pt x="21600" y="0"/>
                </a:moveTo>
                <a:cubicBezTo>
                  <a:pt x="14400" y="0"/>
                  <a:pt x="7200" y="0"/>
                  <a:pt x="0" y="0"/>
                </a:cubicBezTo>
              </a:path>
            </a:pathLst>
          </a:custGeom>
          <a:noFill/>
          <a:ln w="50800" cap="rnd" cmpd="sng">
            <a:solidFill>
              <a:srgbClr val="53585F"/>
            </a:solidFill>
            <a:prstDash val="solid"/>
            <a:miter lim="400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3600"/>
              <a:buFont typeface="Helvetica Neue"/>
              <a:buNone/>
            </a:pPr>
            <a:endParaRPr sz="3600" b="0" i="0" u="none" strike="noStrike" cap="none">
              <a:solidFill>
                <a:srgbClr val="000000"/>
              </a:solidFill>
              <a:latin typeface="Helvetica Neue"/>
              <a:ea typeface="Helvetica Neue"/>
              <a:cs typeface="Helvetica Neue"/>
              <a:sym typeface="Helvetica Neue"/>
            </a:endParaRPr>
          </a:p>
        </p:txBody>
      </p:sp>
      <p:grpSp>
        <p:nvGrpSpPr>
          <p:cNvPr id="754" name="Google Shape;754;p56"/>
          <p:cNvGrpSpPr/>
          <p:nvPr/>
        </p:nvGrpSpPr>
        <p:grpSpPr>
          <a:xfrm>
            <a:off x="7941149" y="2597150"/>
            <a:ext cx="990605" cy="990600"/>
            <a:chOff x="-1" y="0"/>
            <a:chExt cx="990604" cy="990600"/>
          </a:xfrm>
        </p:grpSpPr>
        <p:sp>
          <p:nvSpPr>
            <p:cNvPr id="755" name="Google Shape;755;p56"/>
            <p:cNvSpPr/>
            <p:nvPr/>
          </p:nvSpPr>
          <p:spPr>
            <a:xfrm>
              <a:off x="-1" y="0"/>
              <a:ext cx="990604" cy="990600"/>
            </a:xfrm>
            <a:prstGeom prst="ellipse">
              <a:avLst/>
            </a:prstGeom>
            <a:blipFill rotWithShape="1">
              <a:blip r:embed="rId4">
                <a:alphaModFix/>
              </a:blip>
              <a:tile tx="0" ty="0" sx="100000" sy="100000" flip="none" algn="tl"/>
            </a:blipFill>
            <a:ln>
              <a:noFill/>
            </a:ln>
            <a:effectLst>
              <a:outerShdw blurRad="63500" dist="25400" dir="5400000" rotWithShape="0">
                <a:srgbClr val="000000">
                  <a:alpha val="49019"/>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600"/>
                <a:buFont typeface="Avenir"/>
                <a:buNone/>
              </a:pPr>
              <a:endParaRPr sz="3600" b="0" i="0" u="none" strike="noStrike" cap="none">
                <a:solidFill>
                  <a:srgbClr val="000000"/>
                </a:solidFill>
                <a:latin typeface="Helvetica Neue"/>
                <a:ea typeface="Helvetica Neue"/>
                <a:cs typeface="Helvetica Neue"/>
                <a:sym typeface="Helvetica Neue"/>
              </a:endParaRPr>
            </a:p>
          </p:txBody>
        </p:sp>
        <p:sp>
          <p:nvSpPr>
            <p:cNvPr id="756" name="Google Shape;756;p56"/>
            <p:cNvSpPr txBox="1"/>
            <p:nvPr/>
          </p:nvSpPr>
          <p:spPr>
            <a:xfrm>
              <a:off x="145069" y="139699"/>
              <a:ext cx="700463" cy="7112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FFFFFF"/>
                </a:buClr>
                <a:buSzPts val="3500"/>
                <a:buFont typeface="Avenir"/>
                <a:buNone/>
              </a:pPr>
              <a:r>
                <a:rPr lang="en-US" sz="3500" b="0" i="0" u="none" strike="noStrike" cap="none">
                  <a:solidFill>
                    <a:srgbClr val="FFFFFF"/>
                  </a:solidFill>
                  <a:latin typeface="Avenir"/>
                  <a:ea typeface="Avenir"/>
                  <a:cs typeface="Avenir"/>
                  <a:sym typeface="Avenir"/>
                </a:rPr>
                <a:t>A2</a:t>
              </a:r>
              <a:endParaRPr sz="1400" b="0" i="0" u="none" strike="noStrike" cap="none">
                <a:solidFill>
                  <a:srgbClr val="000000"/>
                </a:solidFill>
                <a:latin typeface="Arial"/>
                <a:ea typeface="Arial"/>
                <a:cs typeface="Arial"/>
                <a:sym typeface="Arial"/>
              </a:endParaRPr>
            </a:p>
          </p:txBody>
        </p:sp>
      </p:grpSp>
      <p:sp>
        <p:nvSpPr>
          <p:cNvPr id="757" name="Google Shape;757;p56"/>
          <p:cNvSpPr/>
          <p:nvPr/>
        </p:nvSpPr>
        <p:spPr>
          <a:xfrm>
            <a:off x="8436451" y="3586856"/>
            <a:ext cx="1" cy="1778895"/>
          </a:xfrm>
          <a:custGeom>
            <a:avLst/>
            <a:gdLst/>
            <a:ahLst/>
            <a:cxnLst/>
            <a:rect l="l" t="t" r="r" b="b"/>
            <a:pathLst>
              <a:path w="21600" h="21600" extrusionOk="0">
                <a:moveTo>
                  <a:pt x="0" y="21600"/>
                </a:moveTo>
                <a:cubicBezTo>
                  <a:pt x="0" y="14400"/>
                  <a:pt x="0" y="7200"/>
                  <a:pt x="21600" y="0"/>
                </a:cubicBezTo>
              </a:path>
            </a:pathLst>
          </a:custGeom>
          <a:noFill/>
          <a:ln w="38100" cap="rnd" cmpd="sng">
            <a:solidFill>
              <a:srgbClr val="000000"/>
            </a:solidFill>
            <a:prstDash val="dashDot"/>
            <a:miter lim="400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3600"/>
              <a:buFont typeface="Helvetica Neue"/>
              <a:buNone/>
            </a:pPr>
            <a:endParaRPr sz="3600" b="0" i="0" u="none" strike="noStrike" cap="none">
              <a:solidFill>
                <a:srgbClr val="000000"/>
              </a:solidFill>
              <a:latin typeface="Helvetica Neue"/>
              <a:ea typeface="Helvetica Neue"/>
              <a:cs typeface="Helvetica Neue"/>
              <a:sym typeface="Helvetica Neue"/>
            </a:endParaRPr>
          </a:p>
        </p:txBody>
      </p:sp>
      <p:sp>
        <p:nvSpPr>
          <p:cNvPr id="758" name="Google Shape;758;p56"/>
          <p:cNvSpPr/>
          <p:nvPr/>
        </p:nvSpPr>
        <p:spPr>
          <a:xfrm>
            <a:off x="1844965" y="3092450"/>
            <a:ext cx="6096372" cy="1"/>
          </a:xfrm>
          <a:custGeom>
            <a:avLst/>
            <a:gdLst/>
            <a:ahLst/>
            <a:cxnLst/>
            <a:rect l="l" t="t" r="r" b="b"/>
            <a:pathLst>
              <a:path w="21600" h="16200" extrusionOk="0">
                <a:moveTo>
                  <a:pt x="21600" y="0"/>
                </a:moveTo>
                <a:cubicBezTo>
                  <a:pt x="14400" y="21600"/>
                  <a:pt x="7200" y="21600"/>
                  <a:pt x="0" y="0"/>
                </a:cubicBezTo>
              </a:path>
            </a:pathLst>
          </a:custGeom>
          <a:noFill/>
          <a:ln w="50800" cap="rnd" cmpd="sng">
            <a:solidFill>
              <a:srgbClr val="53585F"/>
            </a:solidFill>
            <a:prstDash val="solid"/>
            <a:miter lim="400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3600"/>
              <a:buFont typeface="Helvetica Neue"/>
              <a:buNone/>
            </a:pPr>
            <a:endParaRPr sz="3600" b="0" i="0" u="none" strike="noStrike" cap="none">
              <a:solidFill>
                <a:srgbClr val="000000"/>
              </a:solidFill>
              <a:latin typeface="Helvetica Neue"/>
              <a:ea typeface="Helvetica Neue"/>
              <a:cs typeface="Helvetica Neue"/>
              <a:sym typeface="Helvetica Neue"/>
            </a:endParaRPr>
          </a:p>
        </p:txBody>
      </p:sp>
      <p:sp>
        <p:nvSpPr>
          <p:cNvPr id="759" name="Google Shape;759;p56"/>
          <p:cNvSpPr txBox="1">
            <a:spLocks noGrp="1"/>
          </p:cNvSpPr>
          <p:nvPr>
            <p:ph type="sldNum" idx="12"/>
          </p:nvPr>
        </p:nvSpPr>
        <p:spPr>
          <a:xfrm>
            <a:off x="6311798" y="9251950"/>
            <a:ext cx="368504" cy="381000"/>
          </a:xfrm>
          <a:prstGeom prst="rect">
            <a:avLst/>
          </a:prstGeom>
          <a:noFill/>
          <a:ln>
            <a:noFill/>
          </a:ln>
        </p:spPr>
        <p:txBody>
          <a:bodyPr spcFirstLastPara="1" wrap="square" lIns="50800" tIns="50800" rIns="50800" bIns="50800" anchor="t" anchorCtr="0">
            <a:spAutoFit/>
          </a:bodyPr>
          <a:lstStyle/>
          <a:p>
            <a:pPr marL="0" lvl="0" indent="0" algn="ctr" rtl="0">
              <a:lnSpc>
                <a:spcPct val="100000"/>
              </a:lnSpc>
              <a:spcBef>
                <a:spcPts val="0"/>
              </a:spcBef>
              <a:spcAft>
                <a:spcPts val="0"/>
              </a:spcAft>
              <a:buClr>
                <a:srgbClr val="000000"/>
              </a:buClr>
              <a:buSzPts val="1800"/>
              <a:buFont typeface="Helvetica Neue Light"/>
              <a:buNone/>
            </a:pPr>
            <a:fld id="{00000000-1234-1234-1234-123412341234}" type="slidenum">
              <a:rPr lang="en-US"/>
              <a:t>77</a:t>
            </a:fld>
            <a:endParaRPr/>
          </a:p>
        </p:txBody>
      </p:sp>
      <p:sp>
        <p:nvSpPr>
          <p:cNvPr id="760" name="Google Shape;760;p56"/>
          <p:cNvSpPr txBox="1"/>
          <p:nvPr/>
        </p:nvSpPr>
        <p:spPr>
          <a:xfrm>
            <a:off x="4977775" y="495300"/>
            <a:ext cx="3000000" cy="738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3600">
                <a:solidFill>
                  <a:schemeClr val="accent5"/>
                </a:solidFill>
              </a:rPr>
              <a:t>Author</a:t>
            </a:r>
            <a:endParaRPr>
              <a:solidFill>
                <a:schemeClr val="dk1"/>
              </a:solidFill>
            </a:endParaRPr>
          </a:p>
        </p:txBody>
      </p:sp>
      <p:sp>
        <p:nvSpPr>
          <p:cNvPr id="761" name="Google Shape;761;p56"/>
          <p:cNvSpPr txBox="1"/>
          <p:nvPr/>
        </p:nvSpPr>
        <p:spPr>
          <a:xfrm>
            <a:off x="5249582" y="7475798"/>
            <a:ext cx="2456400" cy="656700"/>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chemeClr val="accent2"/>
              </a:buClr>
              <a:buSzPts val="3600"/>
              <a:buFont typeface="Arial"/>
              <a:buNone/>
            </a:pPr>
            <a:r>
              <a:rPr lang="en-US" sz="3600">
                <a:solidFill>
                  <a:schemeClr val="accent2"/>
                </a:solidFill>
              </a:rPr>
              <a:t>Editor</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765"/>
        <p:cNvGrpSpPr/>
        <p:nvPr/>
      </p:nvGrpSpPr>
      <p:grpSpPr>
        <a:xfrm>
          <a:off x="0" y="0"/>
          <a:ext cx="0" cy="0"/>
          <a:chOff x="0" y="0"/>
          <a:chExt cx="0" cy="0"/>
        </a:xfrm>
      </p:grpSpPr>
      <p:grpSp>
        <p:nvGrpSpPr>
          <p:cNvPr id="766" name="Google Shape;766;p57"/>
          <p:cNvGrpSpPr/>
          <p:nvPr/>
        </p:nvGrpSpPr>
        <p:grpSpPr>
          <a:xfrm>
            <a:off x="3165949" y="7150100"/>
            <a:ext cx="990605" cy="990600"/>
            <a:chOff x="-1" y="0"/>
            <a:chExt cx="990604" cy="990600"/>
          </a:xfrm>
        </p:grpSpPr>
        <p:sp>
          <p:nvSpPr>
            <p:cNvPr id="767" name="Google Shape;767;p57"/>
            <p:cNvSpPr/>
            <p:nvPr/>
          </p:nvSpPr>
          <p:spPr>
            <a:xfrm>
              <a:off x="-1" y="0"/>
              <a:ext cx="990604" cy="990600"/>
            </a:xfrm>
            <a:prstGeom prst="ellipse">
              <a:avLst/>
            </a:prstGeom>
            <a:blipFill rotWithShape="1">
              <a:blip r:embed="rId3">
                <a:alphaModFix/>
              </a:blip>
              <a:tile tx="0" ty="0" sx="100000" sy="100000" flip="none" algn="tl"/>
            </a:blipFill>
            <a:ln>
              <a:noFill/>
            </a:ln>
            <a:effectLst>
              <a:outerShdw blurRad="38100" dist="25400" dir="5400000" rotWithShape="0">
                <a:srgbClr val="000000">
                  <a:alpha val="49019"/>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600"/>
                <a:buFont typeface="Avenir"/>
                <a:buNone/>
              </a:pPr>
              <a:endParaRPr sz="3600" b="0" i="0" u="none" strike="noStrike" cap="none">
                <a:solidFill>
                  <a:srgbClr val="000000"/>
                </a:solidFill>
                <a:latin typeface="Helvetica Neue"/>
                <a:ea typeface="Helvetica Neue"/>
                <a:cs typeface="Helvetica Neue"/>
                <a:sym typeface="Helvetica Neue"/>
              </a:endParaRPr>
            </a:p>
          </p:txBody>
        </p:sp>
        <p:sp>
          <p:nvSpPr>
            <p:cNvPr id="768" name="Google Shape;768;p57"/>
            <p:cNvSpPr txBox="1"/>
            <p:nvPr/>
          </p:nvSpPr>
          <p:spPr>
            <a:xfrm>
              <a:off x="145069" y="139699"/>
              <a:ext cx="700463" cy="7112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FFFFFF"/>
                </a:buClr>
                <a:buSzPts val="3500"/>
                <a:buFont typeface="Avenir"/>
                <a:buNone/>
              </a:pPr>
              <a:r>
                <a:rPr lang="en-US" sz="3500" b="0" i="0" u="none" strike="noStrike" cap="none">
                  <a:solidFill>
                    <a:srgbClr val="FFFFFF"/>
                  </a:solidFill>
                  <a:latin typeface="Avenir"/>
                  <a:ea typeface="Avenir"/>
                  <a:cs typeface="Avenir"/>
                  <a:sym typeface="Avenir"/>
                </a:rPr>
                <a:t>A</a:t>
              </a:r>
              <a:endParaRPr sz="1400" b="0" i="0" u="none" strike="noStrike" cap="none">
                <a:solidFill>
                  <a:srgbClr val="000000"/>
                </a:solidFill>
                <a:latin typeface="Arial"/>
                <a:ea typeface="Arial"/>
                <a:cs typeface="Arial"/>
                <a:sym typeface="Arial"/>
              </a:endParaRPr>
            </a:p>
          </p:txBody>
        </p:sp>
      </p:grpSp>
      <p:grpSp>
        <p:nvGrpSpPr>
          <p:cNvPr id="769" name="Google Shape;769;p57"/>
          <p:cNvGrpSpPr/>
          <p:nvPr/>
        </p:nvGrpSpPr>
        <p:grpSpPr>
          <a:xfrm>
            <a:off x="803749" y="4381500"/>
            <a:ext cx="990606" cy="990600"/>
            <a:chOff x="-1" y="0"/>
            <a:chExt cx="990604" cy="990600"/>
          </a:xfrm>
        </p:grpSpPr>
        <p:sp>
          <p:nvSpPr>
            <p:cNvPr id="770" name="Google Shape;770;p57"/>
            <p:cNvSpPr/>
            <p:nvPr/>
          </p:nvSpPr>
          <p:spPr>
            <a:xfrm>
              <a:off x="-1" y="0"/>
              <a:ext cx="990604" cy="990600"/>
            </a:xfrm>
            <a:prstGeom prst="ellipse">
              <a:avLst/>
            </a:prstGeom>
            <a:blipFill rotWithShape="1">
              <a:blip r:embed="rId4">
                <a:alphaModFix/>
              </a:blip>
              <a:tile tx="0" ty="0" sx="100000" sy="100000" flip="none" algn="tl"/>
            </a:blipFill>
            <a:ln>
              <a:noFill/>
            </a:ln>
            <a:effectLst>
              <a:outerShdw blurRad="38100" dist="25400" dir="5400000" rotWithShape="0">
                <a:srgbClr val="000000">
                  <a:alpha val="49019"/>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600"/>
                <a:buFont typeface="Avenir"/>
                <a:buNone/>
              </a:pPr>
              <a:endParaRPr sz="3600" b="0" i="0" u="none" strike="noStrike" cap="none">
                <a:solidFill>
                  <a:srgbClr val="000000"/>
                </a:solidFill>
                <a:latin typeface="Helvetica Neue"/>
                <a:ea typeface="Helvetica Neue"/>
                <a:cs typeface="Helvetica Neue"/>
                <a:sym typeface="Helvetica Neue"/>
              </a:endParaRPr>
            </a:p>
          </p:txBody>
        </p:sp>
        <p:sp>
          <p:nvSpPr>
            <p:cNvPr id="771" name="Google Shape;771;p57"/>
            <p:cNvSpPr txBox="1"/>
            <p:nvPr/>
          </p:nvSpPr>
          <p:spPr>
            <a:xfrm>
              <a:off x="145069" y="139699"/>
              <a:ext cx="700463" cy="7112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FFFFFF"/>
                </a:buClr>
                <a:buSzPts val="3500"/>
                <a:buFont typeface="Avenir"/>
                <a:buNone/>
              </a:pPr>
              <a:r>
                <a:rPr lang="en-US" sz="3500" b="0" i="0" u="none" strike="noStrike" cap="none">
                  <a:solidFill>
                    <a:srgbClr val="FFFFFF"/>
                  </a:solidFill>
                  <a:latin typeface="Avenir"/>
                  <a:ea typeface="Avenir"/>
                  <a:cs typeface="Avenir"/>
                  <a:sym typeface="Avenir"/>
                </a:rPr>
                <a:t>A</a:t>
              </a:r>
              <a:endParaRPr sz="1400" b="0" i="0" u="none" strike="noStrike" cap="none">
                <a:solidFill>
                  <a:srgbClr val="000000"/>
                </a:solidFill>
                <a:latin typeface="Arial"/>
                <a:ea typeface="Arial"/>
                <a:cs typeface="Arial"/>
                <a:sym typeface="Arial"/>
              </a:endParaRPr>
            </a:p>
          </p:txBody>
        </p:sp>
      </p:grpSp>
      <p:sp>
        <p:nvSpPr>
          <p:cNvPr id="772" name="Google Shape;772;p57"/>
          <p:cNvSpPr/>
          <p:nvPr/>
        </p:nvSpPr>
        <p:spPr>
          <a:xfrm>
            <a:off x="1619875" y="5252819"/>
            <a:ext cx="1720544" cy="2016550"/>
          </a:xfrm>
          <a:custGeom>
            <a:avLst/>
            <a:gdLst/>
            <a:ahLst/>
            <a:cxnLst/>
            <a:rect l="l" t="t" r="r" b="b"/>
            <a:pathLst>
              <a:path w="21600" h="21600" extrusionOk="0">
                <a:moveTo>
                  <a:pt x="21600" y="21600"/>
                </a:moveTo>
                <a:lnTo>
                  <a:pt x="0" y="0"/>
                </a:lnTo>
              </a:path>
            </a:pathLst>
          </a:custGeom>
          <a:noFill/>
          <a:ln w="50800" cap="rnd" cmpd="sng">
            <a:solidFill>
              <a:srgbClr val="53585F"/>
            </a:solidFill>
            <a:prstDash val="solid"/>
            <a:miter lim="400000"/>
            <a:headEnd type="triangle" w="med" len="med"/>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3600"/>
              <a:buFont typeface="Helvetica Neue"/>
              <a:buNone/>
            </a:pPr>
            <a:endParaRPr sz="3600" b="0" i="0" u="none" strike="noStrike" cap="none">
              <a:solidFill>
                <a:srgbClr val="000000"/>
              </a:solidFill>
              <a:latin typeface="Helvetica Neue"/>
              <a:ea typeface="Helvetica Neue"/>
              <a:cs typeface="Helvetica Neue"/>
              <a:sym typeface="Helvetica Neue"/>
            </a:endParaRPr>
          </a:p>
        </p:txBody>
      </p:sp>
      <p:grpSp>
        <p:nvGrpSpPr>
          <p:cNvPr id="773" name="Google Shape;773;p57"/>
          <p:cNvGrpSpPr/>
          <p:nvPr/>
        </p:nvGrpSpPr>
        <p:grpSpPr>
          <a:xfrm>
            <a:off x="5528149" y="7150100"/>
            <a:ext cx="990605" cy="990600"/>
            <a:chOff x="-1" y="0"/>
            <a:chExt cx="990604" cy="990600"/>
          </a:xfrm>
        </p:grpSpPr>
        <p:sp>
          <p:nvSpPr>
            <p:cNvPr id="774" name="Google Shape;774;p57"/>
            <p:cNvSpPr/>
            <p:nvPr/>
          </p:nvSpPr>
          <p:spPr>
            <a:xfrm>
              <a:off x="-1" y="0"/>
              <a:ext cx="990604" cy="990600"/>
            </a:xfrm>
            <a:prstGeom prst="ellipse">
              <a:avLst/>
            </a:prstGeom>
            <a:blipFill rotWithShape="1">
              <a:blip r:embed="rId3">
                <a:alphaModFix/>
              </a:blip>
              <a:tile tx="0" ty="0" sx="100000" sy="100000" flip="none" algn="tl"/>
            </a:blipFill>
            <a:ln>
              <a:noFill/>
            </a:ln>
            <a:effectLst>
              <a:outerShdw blurRad="38100" dist="25400" dir="5400000" rotWithShape="0">
                <a:srgbClr val="000000">
                  <a:alpha val="49019"/>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600"/>
                <a:buFont typeface="Avenir"/>
                <a:buNone/>
              </a:pPr>
              <a:endParaRPr sz="3600" b="0" i="0" u="none" strike="noStrike" cap="none">
                <a:solidFill>
                  <a:srgbClr val="000000"/>
                </a:solidFill>
                <a:latin typeface="Helvetica Neue"/>
                <a:ea typeface="Helvetica Neue"/>
                <a:cs typeface="Helvetica Neue"/>
                <a:sym typeface="Helvetica Neue"/>
              </a:endParaRPr>
            </a:p>
          </p:txBody>
        </p:sp>
        <p:sp>
          <p:nvSpPr>
            <p:cNvPr id="775" name="Google Shape;775;p57"/>
            <p:cNvSpPr txBox="1"/>
            <p:nvPr/>
          </p:nvSpPr>
          <p:spPr>
            <a:xfrm>
              <a:off x="145069" y="139699"/>
              <a:ext cx="700463" cy="7112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FFFFFF"/>
                </a:buClr>
                <a:buSzPts val="3500"/>
                <a:buFont typeface="Avenir"/>
                <a:buNone/>
              </a:pPr>
              <a:r>
                <a:rPr lang="en-US" sz="3500" b="0" i="0" u="none" strike="noStrike" cap="none">
                  <a:solidFill>
                    <a:srgbClr val="FFFFFF"/>
                  </a:solidFill>
                  <a:latin typeface="Avenir"/>
                  <a:ea typeface="Avenir"/>
                  <a:cs typeface="Avenir"/>
                  <a:sym typeface="Avenir"/>
                </a:rPr>
                <a:t>A1</a:t>
              </a:r>
              <a:endParaRPr sz="1400" b="0" i="0" u="none" strike="noStrike" cap="none">
                <a:solidFill>
                  <a:srgbClr val="000000"/>
                </a:solidFill>
                <a:latin typeface="Arial"/>
                <a:ea typeface="Arial"/>
                <a:cs typeface="Arial"/>
                <a:sym typeface="Arial"/>
              </a:endParaRPr>
            </a:p>
          </p:txBody>
        </p:sp>
      </p:grpSp>
      <p:sp>
        <p:nvSpPr>
          <p:cNvPr id="776" name="Google Shape;776;p57"/>
          <p:cNvSpPr/>
          <p:nvPr/>
        </p:nvSpPr>
        <p:spPr>
          <a:xfrm>
            <a:off x="4156364" y="7645400"/>
            <a:ext cx="1371973" cy="0"/>
          </a:xfrm>
          <a:custGeom>
            <a:avLst/>
            <a:gdLst/>
            <a:ahLst/>
            <a:cxnLst/>
            <a:rect l="l" t="t" r="r" b="b"/>
            <a:pathLst>
              <a:path w="21600" h="120000" extrusionOk="0">
                <a:moveTo>
                  <a:pt x="21600" y="0"/>
                </a:moveTo>
                <a:cubicBezTo>
                  <a:pt x="14400" y="0"/>
                  <a:pt x="7200" y="0"/>
                  <a:pt x="0" y="0"/>
                </a:cubicBezTo>
              </a:path>
            </a:pathLst>
          </a:custGeom>
          <a:noFill/>
          <a:ln w="50800" cap="rnd" cmpd="sng">
            <a:solidFill>
              <a:srgbClr val="53585F"/>
            </a:solidFill>
            <a:prstDash val="solid"/>
            <a:miter lim="400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3600"/>
              <a:buFont typeface="Helvetica Neue"/>
              <a:buNone/>
            </a:pPr>
            <a:endParaRPr sz="3600" b="0" i="0" u="none" strike="noStrike" cap="none">
              <a:solidFill>
                <a:srgbClr val="000000"/>
              </a:solidFill>
              <a:latin typeface="Helvetica Neue"/>
              <a:ea typeface="Helvetica Neue"/>
              <a:cs typeface="Helvetica Neue"/>
              <a:sym typeface="Helvetica Neue"/>
            </a:endParaRPr>
          </a:p>
        </p:txBody>
      </p:sp>
      <p:grpSp>
        <p:nvGrpSpPr>
          <p:cNvPr id="777" name="Google Shape;777;p57"/>
          <p:cNvGrpSpPr/>
          <p:nvPr/>
        </p:nvGrpSpPr>
        <p:grpSpPr>
          <a:xfrm>
            <a:off x="7890349" y="7150100"/>
            <a:ext cx="990605" cy="990600"/>
            <a:chOff x="-1" y="0"/>
            <a:chExt cx="990604" cy="990600"/>
          </a:xfrm>
        </p:grpSpPr>
        <p:sp>
          <p:nvSpPr>
            <p:cNvPr id="778" name="Google Shape;778;p57"/>
            <p:cNvSpPr/>
            <p:nvPr/>
          </p:nvSpPr>
          <p:spPr>
            <a:xfrm>
              <a:off x="-1" y="0"/>
              <a:ext cx="990604" cy="990600"/>
            </a:xfrm>
            <a:prstGeom prst="ellipse">
              <a:avLst/>
            </a:prstGeom>
            <a:blipFill rotWithShape="1">
              <a:blip r:embed="rId3">
                <a:alphaModFix/>
              </a:blip>
              <a:tile tx="0" ty="0" sx="100000" sy="100000" flip="none" algn="tl"/>
            </a:blipFill>
            <a:ln>
              <a:noFill/>
            </a:ln>
            <a:effectLst>
              <a:outerShdw blurRad="38100" dist="25400" dir="5400000" rotWithShape="0">
                <a:srgbClr val="000000">
                  <a:alpha val="49019"/>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600"/>
                <a:buFont typeface="Avenir"/>
                <a:buNone/>
              </a:pPr>
              <a:endParaRPr sz="3600" b="0" i="0" u="none" strike="noStrike" cap="none">
                <a:solidFill>
                  <a:srgbClr val="000000"/>
                </a:solidFill>
                <a:latin typeface="Helvetica Neue"/>
                <a:ea typeface="Helvetica Neue"/>
                <a:cs typeface="Helvetica Neue"/>
                <a:sym typeface="Helvetica Neue"/>
              </a:endParaRPr>
            </a:p>
          </p:txBody>
        </p:sp>
        <p:sp>
          <p:nvSpPr>
            <p:cNvPr id="779" name="Google Shape;779;p57"/>
            <p:cNvSpPr txBox="1"/>
            <p:nvPr/>
          </p:nvSpPr>
          <p:spPr>
            <a:xfrm>
              <a:off x="145069" y="139699"/>
              <a:ext cx="700463" cy="7112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FFFFFF"/>
                </a:buClr>
                <a:buSzPts val="3500"/>
                <a:buFont typeface="Avenir"/>
                <a:buNone/>
              </a:pPr>
              <a:r>
                <a:rPr lang="en-US" sz="3500" b="0" i="0" u="none" strike="noStrike" cap="none">
                  <a:solidFill>
                    <a:srgbClr val="FFFFFF"/>
                  </a:solidFill>
                  <a:latin typeface="Avenir"/>
                  <a:ea typeface="Avenir"/>
                  <a:cs typeface="Avenir"/>
                  <a:sym typeface="Avenir"/>
                </a:rPr>
                <a:t>A2</a:t>
              </a:r>
              <a:endParaRPr sz="1400" b="0" i="0" u="none" strike="noStrike" cap="none">
                <a:solidFill>
                  <a:srgbClr val="000000"/>
                </a:solidFill>
                <a:latin typeface="Arial"/>
                <a:ea typeface="Arial"/>
                <a:cs typeface="Arial"/>
                <a:sym typeface="Arial"/>
              </a:endParaRPr>
            </a:p>
          </p:txBody>
        </p:sp>
      </p:grpSp>
      <p:sp>
        <p:nvSpPr>
          <p:cNvPr id="780" name="Google Shape;780;p57"/>
          <p:cNvSpPr/>
          <p:nvPr/>
        </p:nvSpPr>
        <p:spPr>
          <a:xfrm>
            <a:off x="6518564" y="7645399"/>
            <a:ext cx="1371973" cy="1"/>
          </a:xfrm>
          <a:custGeom>
            <a:avLst/>
            <a:gdLst/>
            <a:ahLst/>
            <a:cxnLst/>
            <a:rect l="l" t="t" r="r" b="b"/>
            <a:pathLst>
              <a:path w="21600" h="21600" extrusionOk="0">
                <a:moveTo>
                  <a:pt x="21600" y="0"/>
                </a:moveTo>
                <a:cubicBezTo>
                  <a:pt x="14400" y="0"/>
                  <a:pt x="7200" y="0"/>
                  <a:pt x="0" y="21600"/>
                </a:cubicBezTo>
              </a:path>
            </a:pathLst>
          </a:custGeom>
          <a:noFill/>
          <a:ln w="50800" cap="rnd" cmpd="sng">
            <a:solidFill>
              <a:srgbClr val="53585F"/>
            </a:solidFill>
            <a:prstDash val="solid"/>
            <a:miter lim="400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3600"/>
              <a:buFont typeface="Helvetica Neue"/>
              <a:buNone/>
            </a:pPr>
            <a:endParaRPr sz="3600" b="0" i="0" u="none" strike="noStrike" cap="none">
              <a:solidFill>
                <a:srgbClr val="000000"/>
              </a:solidFill>
              <a:latin typeface="Helvetica Neue"/>
              <a:ea typeface="Helvetica Neue"/>
              <a:cs typeface="Helvetica Neue"/>
              <a:sym typeface="Helvetica Neue"/>
            </a:endParaRPr>
          </a:p>
        </p:txBody>
      </p:sp>
      <p:grpSp>
        <p:nvGrpSpPr>
          <p:cNvPr id="781" name="Google Shape;781;p57"/>
          <p:cNvGrpSpPr/>
          <p:nvPr/>
        </p:nvGrpSpPr>
        <p:grpSpPr>
          <a:xfrm>
            <a:off x="7890349" y="4381500"/>
            <a:ext cx="990605" cy="990600"/>
            <a:chOff x="-1" y="0"/>
            <a:chExt cx="990604" cy="990600"/>
          </a:xfrm>
        </p:grpSpPr>
        <p:sp>
          <p:nvSpPr>
            <p:cNvPr id="782" name="Google Shape;782;p57"/>
            <p:cNvSpPr/>
            <p:nvPr/>
          </p:nvSpPr>
          <p:spPr>
            <a:xfrm>
              <a:off x="-1" y="0"/>
              <a:ext cx="990604" cy="990600"/>
            </a:xfrm>
            <a:prstGeom prst="ellipse">
              <a:avLst/>
            </a:prstGeom>
            <a:blipFill rotWithShape="1">
              <a:blip r:embed="rId4">
                <a:alphaModFix/>
              </a:blip>
              <a:tile tx="0" ty="0" sx="100000" sy="100000" flip="none" algn="tl"/>
            </a:blipFill>
            <a:ln>
              <a:noFill/>
            </a:ln>
            <a:effectLst>
              <a:outerShdw blurRad="63500" dist="25400" dir="5400000" rotWithShape="0">
                <a:srgbClr val="000000">
                  <a:alpha val="49019"/>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600"/>
                <a:buFont typeface="Avenir"/>
                <a:buNone/>
              </a:pPr>
              <a:endParaRPr sz="3600" b="0" i="0" u="none" strike="noStrike" cap="none">
                <a:solidFill>
                  <a:srgbClr val="000000"/>
                </a:solidFill>
                <a:latin typeface="Helvetica Neue"/>
                <a:ea typeface="Helvetica Neue"/>
                <a:cs typeface="Helvetica Neue"/>
                <a:sym typeface="Helvetica Neue"/>
              </a:endParaRPr>
            </a:p>
          </p:txBody>
        </p:sp>
        <p:sp>
          <p:nvSpPr>
            <p:cNvPr id="783" name="Google Shape;783;p57"/>
            <p:cNvSpPr txBox="1"/>
            <p:nvPr/>
          </p:nvSpPr>
          <p:spPr>
            <a:xfrm>
              <a:off x="145069" y="139699"/>
              <a:ext cx="700463" cy="7112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FFFFFF"/>
                </a:buClr>
                <a:buSzPts val="3500"/>
                <a:buFont typeface="Avenir"/>
                <a:buNone/>
              </a:pPr>
              <a:r>
                <a:rPr lang="en-US" sz="3500" b="0" i="0" u="none" strike="noStrike" cap="none">
                  <a:solidFill>
                    <a:srgbClr val="FFFFFF"/>
                  </a:solidFill>
                  <a:latin typeface="Avenir"/>
                  <a:ea typeface="Avenir"/>
                  <a:cs typeface="Avenir"/>
                  <a:sym typeface="Avenir"/>
                </a:rPr>
                <a:t>A2</a:t>
              </a:r>
              <a:endParaRPr sz="1400" b="0" i="0" u="none" strike="noStrike" cap="none">
                <a:solidFill>
                  <a:srgbClr val="000000"/>
                </a:solidFill>
                <a:latin typeface="Arial"/>
                <a:ea typeface="Arial"/>
                <a:cs typeface="Arial"/>
                <a:sym typeface="Arial"/>
              </a:endParaRPr>
            </a:p>
          </p:txBody>
        </p:sp>
      </p:grpSp>
      <p:sp>
        <p:nvSpPr>
          <p:cNvPr id="784" name="Google Shape;784;p57"/>
          <p:cNvSpPr/>
          <p:nvPr/>
        </p:nvSpPr>
        <p:spPr>
          <a:xfrm>
            <a:off x="8385651" y="5371206"/>
            <a:ext cx="1" cy="1778895"/>
          </a:xfrm>
          <a:custGeom>
            <a:avLst/>
            <a:gdLst/>
            <a:ahLst/>
            <a:cxnLst/>
            <a:rect l="l" t="t" r="r" b="b"/>
            <a:pathLst>
              <a:path w="21600" h="21600" extrusionOk="0">
                <a:moveTo>
                  <a:pt x="21600" y="21600"/>
                </a:moveTo>
                <a:cubicBezTo>
                  <a:pt x="0" y="14400"/>
                  <a:pt x="0" y="7200"/>
                  <a:pt x="0" y="0"/>
                </a:cubicBezTo>
              </a:path>
            </a:pathLst>
          </a:custGeom>
          <a:noFill/>
          <a:ln w="38100" cap="rnd" cmpd="sng">
            <a:solidFill>
              <a:srgbClr val="000000"/>
            </a:solidFill>
            <a:prstDash val="dashDot"/>
            <a:miter lim="400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3600"/>
              <a:buFont typeface="Helvetica Neue"/>
              <a:buNone/>
            </a:pPr>
            <a:endParaRPr sz="3600" b="0" i="0" u="none" strike="noStrike" cap="none">
              <a:solidFill>
                <a:srgbClr val="000000"/>
              </a:solidFill>
              <a:latin typeface="Helvetica Neue"/>
              <a:ea typeface="Helvetica Neue"/>
              <a:cs typeface="Helvetica Neue"/>
              <a:sym typeface="Helvetica Neue"/>
            </a:endParaRPr>
          </a:p>
        </p:txBody>
      </p:sp>
      <p:sp>
        <p:nvSpPr>
          <p:cNvPr id="785" name="Google Shape;785;p57"/>
          <p:cNvSpPr/>
          <p:nvPr/>
        </p:nvSpPr>
        <p:spPr>
          <a:xfrm>
            <a:off x="1794165" y="4876800"/>
            <a:ext cx="6096372" cy="0"/>
          </a:xfrm>
          <a:custGeom>
            <a:avLst/>
            <a:gdLst/>
            <a:ahLst/>
            <a:cxnLst/>
            <a:rect l="l" t="t" r="r" b="b"/>
            <a:pathLst>
              <a:path w="21600" h="120000" extrusionOk="0">
                <a:moveTo>
                  <a:pt x="21600" y="0"/>
                </a:moveTo>
                <a:cubicBezTo>
                  <a:pt x="14400" y="0"/>
                  <a:pt x="7200" y="0"/>
                  <a:pt x="0" y="0"/>
                </a:cubicBezTo>
              </a:path>
            </a:pathLst>
          </a:custGeom>
          <a:noFill/>
          <a:ln w="50800" cap="rnd" cmpd="sng">
            <a:solidFill>
              <a:srgbClr val="53585F"/>
            </a:solidFill>
            <a:prstDash val="solid"/>
            <a:miter lim="400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3600"/>
              <a:buFont typeface="Helvetica Neue"/>
              <a:buNone/>
            </a:pPr>
            <a:endParaRPr sz="3600" b="0" i="0" u="none" strike="noStrike" cap="none">
              <a:solidFill>
                <a:srgbClr val="000000"/>
              </a:solidFill>
              <a:latin typeface="Helvetica Neue"/>
              <a:ea typeface="Helvetica Neue"/>
              <a:cs typeface="Helvetica Neue"/>
              <a:sym typeface="Helvetica Neue"/>
            </a:endParaRPr>
          </a:p>
        </p:txBody>
      </p:sp>
      <p:sp>
        <p:nvSpPr>
          <p:cNvPr id="786" name="Google Shape;786;p57"/>
          <p:cNvSpPr/>
          <p:nvPr/>
        </p:nvSpPr>
        <p:spPr>
          <a:xfrm>
            <a:off x="8725126" y="2467450"/>
            <a:ext cx="1937250" cy="2050100"/>
          </a:xfrm>
          <a:custGeom>
            <a:avLst/>
            <a:gdLst/>
            <a:ahLst/>
            <a:cxnLst/>
            <a:rect l="l" t="t" r="r" b="b"/>
            <a:pathLst>
              <a:path w="21600" h="21600" extrusionOk="0">
                <a:moveTo>
                  <a:pt x="21600" y="0"/>
                </a:moveTo>
                <a:lnTo>
                  <a:pt x="0" y="21600"/>
                </a:lnTo>
              </a:path>
            </a:pathLst>
          </a:custGeom>
          <a:noFill/>
          <a:ln w="50800" cap="rnd" cmpd="sng">
            <a:solidFill>
              <a:srgbClr val="53585F"/>
            </a:solidFill>
            <a:prstDash val="solid"/>
            <a:miter lim="400000"/>
            <a:headEnd type="triangle" w="med" len="med"/>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3600"/>
              <a:buFont typeface="Helvetica Neue"/>
              <a:buNone/>
            </a:pPr>
            <a:endParaRPr sz="3600" b="0" i="0" u="none" strike="noStrike" cap="none">
              <a:solidFill>
                <a:srgbClr val="000000"/>
              </a:solidFill>
              <a:latin typeface="Helvetica Neue"/>
              <a:ea typeface="Helvetica Neue"/>
              <a:cs typeface="Helvetica Neue"/>
              <a:sym typeface="Helvetica Neue"/>
            </a:endParaRPr>
          </a:p>
        </p:txBody>
      </p:sp>
      <p:grpSp>
        <p:nvGrpSpPr>
          <p:cNvPr id="787" name="Google Shape;787;p57"/>
          <p:cNvGrpSpPr/>
          <p:nvPr/>
        </p:nvGrpSpPr>
        <p:grpSpPr>
          <a:xfrm>
            <a:off x="10506549" y="1612900"/>
            <a:ext cx="990605" cy="990600"/>
            <a:chOff x="-1" y="0"/>
            <a:chExt cx="990604" cy="990600"/>
          </a:xfrm>
        </p:grpSpPr>
        <p:sp>
          <p:nvSpPr>
            <p:cNvPr id="788" name="Google Shape;788;p57"/>
            <p:cNvSpPr/>
            <p:nvPr/>
          </p:nvSpPr>
          <p:spPr>
            <a:xfrm>
              <a:off x="-1" y="0"/>
              <a:ext cx="990604" cy="990600"/>
            </a:xfrm>
            <a:prstGeom prst="ellipse">
              <a:avLst/>
            </a:prstGeom>
            <a:blipFill rotWithShape="1">
              <a:blip r:embed="rId3">
                <a:alphaModFix/>
              </a:blip>
              <a:tile tx="0" ty="0" sx="100000" sy="100000" flip="none" algn="tl"/>
            </a:blipFill>
            <a:ln>
              <a:noFill/>
            </a:ln>
            <a:effectLst>
              <a:outerShdw blurRad="38100" dist="25400" dir="5400000" rotWithShape="0">
                <a:srgbClr val="000000">
                  <a:alpha val="49019"/>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600"/>
                <a:buFont typeface="Avenir"/>
                <a:buNone/>
              </a:pPr>
              <a:endParaRPr sz="3600" b="0" i="0" u="none" strike="noStrike" cap="none">
                <a:solidFill>
                  <a:srgbClr val="000000"/>
                </a:solidFill>
                <a:latin typeface="Helvetica Neue"/>
                <a:ea typeface="Helvetica Neue"/>
                <a:cs typeface="Helvetica Neue"/>
                <a:sym typeface="Helvetica Neue"/>
              </a:endParaRPr>
            </a:p>
          </p:txBody>
        </p:sp>
        <p:sp>
          <p:nvSpPr>
            <p:cNvPr id="789" name="Google Shape;789;p57"/>
            <p:cNvSpPr txBox="1"/>
            <p:nvPr/>
          </p:nvSpPr>
          <p:spPr>
            <a:xfrm>
              <a:off x="145069" y="139699"/>
              <a:ext cx="700463" cy="7112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FFFFFF"/>
                </a:buClr>
                <a:buSzPts val="3500"/>
                <a:buFont typeface="Avenir"/>
                <a:buNone/>
              </a:pPr>
              <a:r>
                <a:rPr lang="en-US" sz="3500" b="0" i="0" u="none" strike="noStrike" cap="none">
                  <a:solidFill>
                    <a:srgbClr val="FFFFFF"/>
                  </a:solidFill>
                  <a:latin typeface="Avenir"/>
                  <a:ea typeface="Avenir"/>
                  <a:cs typeface="Avenir"/>
                  <a:sym typeface="Avenir"/>
                </a:rPr>
                <a:t>A2</a:t>
              </a:r>
              <a:endParaRPr sz="1400" b="0" i="0" u="none" strike="noStrike" cap="none">
                <a:solidFill>
                  <a:srgbClr val="000000"/>
                </a:solidFill>
                <a:latin typeface="Arial"/>
                <a:ea typeface="Arial"/>
                <a:cs typeface="Arial"/>
                <a:sym typeface="Arial"/>
              </a:endParaRPr>
            </a:p>
          </p:txBody>
        </p:sp>
      </p:grpSp>
      <p:sp>
        <p:nvSpPr>
          <p:cNvPr id="790" name="Google Shape;790;p57"/>
          <p:cNvSpPr txBox="1"/>
          <p:nvPr/>
        </p:nvSpPr>
        <p:spPr>
          <a:xfrm>
            <a:off x="9496106" y="946149"/>
            <a:ext cx="3011489" cy="5334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2500"/>
              <a:buFont typeface="Avenir"/>
              <a:buNone/>
            </a:pPr>
            <a:r>
              <a:rPr lang="en-US" sz="2500" b="0" i="0" u="none" strike="noStrike" cap="none">
                <a:solidFill>
                  <a:srgbClr val="000000"/>
                </a:solidFill>
                <a:latin typeface="Avenir"/>
                <a:ea typeface="Avenir"/>
                <a:cs typeface="Avenir"/>
                <a:sym typeface="Avenir"/>
              </a:rPr>
              <a:t>Forked from Red A2</a:t>
            </a:r>
            <a:endParaRPr sz="1400" b="0" i="0" u="none" strike="noStrike" cap="none">
              <a:solidFill>
                <a:srgbClr val="000000"/>
              </a:solidFill>
              <a:latin typeface="Arial"/>
              <a:ea typeface="Arial"/>
              <a:cs typeface="Arial"/>
              <a:sym typeface="Arial"/>
            </a:endParaRPr>
          </a:p>
        </p:txBody>
      </p:sp>
      <p:sp>
        <p:nvSpPr>
          <p:cNvPr id="791" name="Google Shape;791;p57"/>
          <p:cNvSpPr/>
          <p:nvPr/>
        </p:nvSpPr>
        <p:spPr>
          <a:xfrm>
            <a:off x="11496964" y="2108200"/>
            <a:ext cx="1524372" cy="0"/>
          </a:xfrm>
          <a:custGeom>
            <a:avLst/>
            <a:gdLst/>
            <a:ahLst/>
            <a:cxnLst/>
            <a:rect l="l" t="t" r="r" b="b"/>
            <a:pathLst>
              <a:path w="21600" h="120000" extrusionOk="0">
                <a:moveTo>
                  <a:pt x="21600" y="0"/>
                </a:moveTo>
                <a:cubicBezTo>
                  <a:pt x="14400" y="0"/>
                  <a:pt x="7200" y="0"/>
                  <a:pt x="0" y="0"/>
                </a:cubicBezTo>
              </a:path>
            </a:pathLst>
          </a:custGeom>
          <a:noFill/>
          <a:ln w="50800" cap="rnd" cmpd="sng">
            <a:solidFill>
              <a:srgbClr val="53585F"/>
            </a:solidFill>
            <a:prstDash val="solid"/>
            <a:miter lim="400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3600"/>
              <a:buFont typeface="Helvetica Neue"/>
              <a:buNone/>
            </a:pPr>
            <a:endParaRPr sz="3600" b="0" i="0" u="none" strike="noStrike" cap="none">
              <a:solidFill>
                <a:srgbClr val="000000"/>
              </a:solidFill>
              <a:latin typeface="Helvetica Neue"/>
              <a:ea typeface="Helvetica Neue"/>
              <a:cs typeface="Helvetica Neue"/>
              <a:sym typeface="Helvetica Neue"/>
            </a:endParaRPr>
          </a:p>
        </p:txBody>
      </p:sp>
      <p:grpSp>
        <p:nvGrpSpPr>
          <p:cNvPr id="792" name="Google Shape;792;p57"/>
          <p:cNvGrpSpPr/>
          <p:nvPr/>
        </p:nvGrpSpPr>
        <p:grpSpPr>
          <a:xfrm>
            <a:off x="13021148" y="1612900"/>
            <a:ext cx="990605" cy="990600"/>
            <a:chOff x="-1" y="0"/>
            <a:chExt cx="990604" cy="990600"/>
          </a:xfrm>
        </p:grpSpPr>
        <p:sp>
          <p:nvSpPr>
            <p:cNvPr id="793" name="Google Shape;793;p57"/>
            <p:cNvSpPr/>
            <p:nvPr/>
          </p:nvSpPr>
          <p:spPr>
            <a:xfrm>
              <a:off x="-1" y="0"/>
              <a:ext cx="990604" cy="990600"/>
            </a:xfrm>
            <a:prstGeom prst="ellipse">
              <a:avLst/>
            </a:prstGeom>
            <a:blipFill rotWithShape="1">
              <a:blip r:embed="rId3">
                <a:alphaModFix/>
              </a:blip>
              <a:tile tx="0" ty="0" sx="100000" sy="100000" flip="none" algn="tl"/>
            </a:blipFill>
            <a:ln>
              <a:noFill/>
            </a:ln>
            <a:effectLst>
              <a:outerShdw blurRad="38100" dist="25400" dir="5400000" rotWithShape="0">
                <a:srgbClr val="000000">
                  <a:alpha val="49019"/>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600"/>
                <a:buFont typeface="Avenir"/>
                <a:buNone/>
              </a:pPr>
              <a:endParaRPr sz="3600" b="0" i="0" u="none" strike="noStrike" cap="none">
                <a:solidFill>
                  <a:srgbClr val="000000"/>
                </a:solidFill>
                <a:latin typeface="Helvetica Neue"/>
                <a:ea typeface="Helvetica Neue"/>
                <a:cs typeface="Helvetica Neue"/>
                <a:sym typeface="Helvetica Neue"/>
              </a:endParaRPr>
            </a:p>
          </p:txBody>
        </p:sp>
        <p:sp>
          <p:nvSpPr>
            <p:cNvPr id="794" name="Google Shape;794;p57"/>
            <p:cNvSpPr txBox="1"/>
            <p:nvPr/>
          </p:nvSpPr>
          <p:spPr>
            <a:xfrm>
              <a:off x="145069" y="139699"/>
              <a:ext cx="700463" cy="7112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FFFFFF"/>
                </a:buClr>
                <a:buSzPts val="3500"/>
                <a:buFont typeface="Avenir"/>
                <a:buNone/>
              </a:pPr>
              <a:r>
                <a:rPr lang="en-US" sz="3500" b="0" i="0" u="none" strike="noStrike" cap="none">
                  <a:solidFill>
                    <a:srgbClr val="FFFFFF"/>
                  </a:solidFill>
                  <a:latin typeface="Avenir"/>
                  <a:ea typeface="Avenir"/>
                  <a:cs typeface="Avenir"/>
                  <a:sym typeface="Avenir"/>
                </a:rPr>
                <a:t>A</a:t>
              </a:r>
              <a:endParaRPr sz="1400" b="0" i="0" u="none" strike="noStrike" cap="none">
                <a:solidFill>
                  <a:srgbClr val="000000"/>
                </a:solidFill>
                <a:latin typeface="Arial"/>
                <a:ea typeface="Arial"/>
                <a:cs typeface="Arial"/>
                <a:sym typeface="Arial"/>
              </a:endParaRPr>
            </a:p>
          </p:txBody>
        </p:sp>
      </p:grpSp>
      <p:sp>
        <p:nvSpPr>
          <p:cNvPr id="795" name="Google Shape;795;p57"/>
          <p:cNvSpPr txBox="1">
            <a:spLocks noGrp="1"/>
          </p:cNvSpPr>
          <p:nvPr>
            <p:ph type="sldNum" idx="12"/>
          </p:nvPr>
        </p:nvSpPr>
        <p:spPr>
          <a:xfrm>
            <a:off x="6311798" y="9251950"/>
            <a:ext cx="368504" cy="381000"/>
          </a:xfrm>
          <a:prstGeom prst="rect">
            <a:avLst/>
          </a:prstGeom>
          <a:noFill/>
          <a:ln>
            <a:noFill/>
          </a:ln>
        </p:spPr>
        <p:txBody>
          <a:bodyPr spcFirstLastPara="1" wrap="square" lIns="50800" tIns="50800" rIns="50800" bIns="50800" anchor="t" anchorCtr="0">
            <a:spAutoFit/>
          </a:bodyPr>
          <a:lstStyle/>
          <a:p>
            <a:pPr marL="0" lvl="0" indent="0" algn="ctr" rtl="0">
              <a:lnSpc>
                <a:spcPct val="100000"/>
              </a:lnSpc>
              <a:spcBef>
                <a:spcPts val="0"/>
              </a:spcBef>
              <a:spcAft>
                <a:spcPts val="0"/>
              </a:spcAft>
              <a:buClr>
                <a:srgbClr val="000000"/>
              </a:buClr>
              <a:buSzPts val="1800"/>
              <a:buFont typeface="Helvetica Neue Light"/>
              <a:buNone/>
            </a:pPr>
            <a:fld id="{00000000-1234-1234-1234-123412341234}" type="slidenum">
              <a:rPr lang="en-US"/>
              <a:t>78</a:t>
            </a:fld>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799"/>
        <p:cNvGrpSpPr/>
        <p:nvPr/>
      </p:nvGrpSpPr>
      <p:grpSpPr>
        <a:xfrm>
          <a:off x="0" y="0"/>
          <a:ext cx="0" cy="0"/>
          <a:chOff x="0" y="0"/>
          <a:chExt cx="0" cy="0"/>
        </a:xfrm>
      </p:grpSpPr>
      <p:sp>
        <p:nvSpPr>
          <p:cNvPr id="800" name="Google Shape;800;p58"/>
          <p:cNvSpPr txBox="1">
            <a:spLocks noGrp="1"/>
          </p:cNvSpPr>
          <p:nvPr>
            <p:ph type="title"/>
          </p:nvPr>
        </p:nvSpPr>
        <p:spPr>
          <a:xfrm>
            <a:off x="952500" y="444500"/>
            <a:ext cx="11099800" cy="2159000"/>
          </a:xfrm>
          <a:prstGeom prst="rect">
            <a:avLst/>
          </a:prstGeom>
          <a:noFill/>
          <a:ln>
            <a:noFill/>
          </a:ln>
        </p:spPr>
        <p:txBody>
          <a:bodyPr spcFirstLastPara="1" wrap="square" lIns="50800" tIns="50800" rIns="50800" bIns="50800" anchor="ctr" anchorCtr="0">
            <a:normAutofit/>
          </a:bodyPr>
          <a:lstStyle/>
          <a:p>
            <a:pPr marL="0" lvl="0" indent="0" algn="ctr" rtl="0">
              <a:lnSpc>
                <a:spcPct val="100000"/>
              </a:lnSpc>
              <a:spcBef>
                <a:spcPts val="0"/>
              </a:spcBef>
              <a:spcAft>
                <a:spcPts val="0"/>
              </a:spcAft>
              <a:buClr>
                <a:srgbClr val="000000"/>
              </a:buClr>
              <a:buSzPts val="6900"/>
              <a:buFont typeface="Helvetica Neue"/>
              <a:buNone/>
            </a:pPr>
            <a:r>
              <a:rPr lang="en-US" sz="6900"/>
              <a:t>Git Collaboration Workflow</a:t>
            </a:r>
            <a:endParaRPr/>
          </a:p>
        </p:txBody>
      </p:sp>
      <p:sp>
        <p:nvSpPr>
          <p:cNvPr id="801" name="Google Shape;801;p58"/>
          <p:cNvSpPr txBox="1">
            <a:spLocks noGrp="1"/>
          </p:cNvSpPr>
          <p:nvPr>
            <p:ph type="body" idx="1"/>
          </p:nvPr>
        </p:nvSpPr>
        <p:spPr>
          <a:xfrm>
            <a:off x="952500" y="2603500"/>
            <a:ext cx="11099800" cy="6286500"/>
          </a:xfrm>
          <a:prstGeom prst="rect">
            <a:avLst/>
          </a:prstGeom>
          <a:noFill/>
          <a:ln>
            <a:noFill/>
          </a:ln>
        </p:spPr>
        <p:txBody>
          <a:bodyPr spcFirstLastPara="1" wrap="square" lIns="50800" tIns="50800" rIns="50800" bIns="50800" anchor="t" anchorCtr="0">
            <a:normAutofit lnSpcReduction="10000"/>
          </a:bodyPr>
          <a:lstStyle/>
          <a:p>
            <a:pPr marL="635000" lvl="0" indent="-635000" algn="l" rtl="0">
              <a:lnSpc>
                <a:spcPct val="100000"/>
              </a:lnSpc>
              <a:spcBef>
                <a:spcPts val="0"/>
              </a:spcBef>
              <a:spcAft>
                <a:spcPts val="0"/>
              </a:spcAft>
              <a:buClr>
                <a:schemeClr val="accent5"/>
              </a:buClr>
              <a:buSzPts val="3600"/>
              <a:buFont typeface="Helvetica Neue"/>
              <a:buAutoNum type="arabicPeriod"/>
            </a:pPr>
            <a:r>
              <a:rPr lang="en-US" i="1">
                <a:solidFill>
                  <a:schemeClr val="accent5"/>
                </a:solidFill>
              </a:rPr>
              <a:t>Fork</a:t>
            </a:r>
            <a:r>
              <a:rPr lang="en-US" i="0">
                <a:solidFill>
                  <a:srgbClr val="000000"/>
                </a:solidFill>
              </a:rPr>
              <a:t> a repository to make a copy of it.</a:t>
            </a:r>
            <a:endParaRPr/>
          </a:p>
          <a:p>
            <a:pPr marL="635000" lvl="0" indent="-635000" algn="l" rtl="0">
              <a:lnSpc>
                <a:spcPct val="100000"/>
              </a:lnSpc>
              <a:spcBef>
                <a:spcPts val="4200"/>
              </a:spcBef>
              <a:spcAft>
                <a:spcPts val="0"/>
              </a:spcAft>
              <a:buClr>
                <a:schemeClr val="accent5"/>
              </a:buClr>
              <a:buSzPts val="3600"/>
              <a:buFont typeface="Helvetica Neue"/>
              <a:buAutoNum type="arabicPeriod"/>
            </a:pPr>
            <a:r>
              <a:rPr lang="en-US" i="1">
                <a:solidFill>
                  <a:schemeClr val="accent5"/>
                </a:solidFill>
              </a:rPr>
              <a:t>Clone</a:t>
            </a:r>
            <a:r>
              <a:rPr lang="en-US" i="0">
                <a:solidFill>
                  <a:srgbClr val="000000"/>
                </a:solidFill>
              </a:rPr>
              <a:t> the repository you forked to your workspace.</a:t>
            </a:r>
            <a:endParaRPr/>
          </a:p>
          <a:p>
            <a:pPr marL="635000" lvl="0" indent="-635000" algn="l" rtl="0">
              <a:lnSpc>
                <a:spcPct val="100000"/>
              </a:lnSpc>
              <a:spcBef>
                <a:spcPts val="4200"/>
              </a:spcBef>
              <a:spcAft>
                <a:spcPts val="0"/>
              </a:spcAft>
              <a:buClr>
                <a:srgbClr val="000000"/>
              </a:buClr>
              <a:buSzPts val="3600"/>
              <a:buFont typeface="Helvetica Neue"/>
              <a:buAutoNum type="arabicPeriod"/>
            </a:pPr>
            <a:r>
              <a:rPr lang="en-US" sz="3600" b="0" i="0" u="none" strike="noStrike" cap="none">
                <a:solidFill>
                  <a:srgbClr val="000000"/>
                </a:solidFill>
                <a:latin typeface="Helvetica Neue"/>
                <a:ea typeface="Helvetica Neue"/>
                <a:cs typeface="Helvetica Neue"/>
                <a:sym typeface="Helvetica Neue"/>
              </a:rPr>
              <a:t>Do your work and </a:t>
            </a:r>
            <a:r>
              <a:rPr lang="en-US" i="1">
                <a:solidFill>
                  <a:schemeClr val="accent5"/>
                </a:solidFill>
              </a:rPr>
              <a:t>commit</a:t>
            </a:r>
            <a:r>
              <a:rPr lang="en-US" sz="3600" b="0" i="0" u="none" strike="noStrike" cap="none">
                <a:solidFill>
                  <a:srgbClr val="000000"/>
                </a:solidFill>
                <a:latin typeface="Helvetica Neue"/>
                <a:ea typeface="Helvetica Neue"/>
                <a:cs typeface="Helvetica Neue"/>
                <a:sym typeface="Helvetica Neue"/>
              </a:rPr>
              <a:t> the changes in your workspace.</a:t>
            </a:r>
            <a:endParaRPr/>
          </a:p>
          <a:p>
            <a:pPr marL="635000" lvl="0" indent="-635000" algn="l" rtl="0">
              <a:lnSpc>
                <a:spcPct val="100000"/>
              </a:lnSpc>
              <a:spcBef>
                <a:spcPts val="4200"/>
              </a:spcBef>
              <a:spcAft>
                <a:spcPts val="0"/>
              </a:spcAft>
              <a:buClr>
                <a:schemeClr val="accent5"/>
              </a:buClr>
              <a:buSzPts val="3600"/>
              <a:buFont typeface="Helvetica Neue"/>
              <a:buAutoNum type="arabicPeriod"/>
            </a:pPr>
            <a:r>
              <a:rPr lang="en-US" i="1">
                <a:solidFill>
                  <a:schemeClr val="accent5"/>
                </a:solidFill>
              </a:rPr>
              <a:t>Push</a:t>
            </a:r>
            <a:r>
              <a:rPr lang="en-US" i="0">
                <a:solidFill>
                  <a:srgbClr val="000000"/>
                </a:solidFill>
              </a:rPr>
              <a:t> the repository to the server to synchronize them.</a:t>
            </a:r>
            <a:endParaRPr/>
          </a:p>
          <a:p>
            <a:pPr marL="635000" lvl="0" indent="-635000" algn="l" rtl="0">
              <a:lnSpc>
                <a:spcPct val="100000"/>
              </a:lnSpc>
              <a:spcBef>
                <a:spcPts val="4200"/>
              </a:spcBef>
              <a:spcAft>
                <a:spcPts val="0"/>
              </a:spcAft>
              <a:buClr>
                <a:srgbClr val="000000"/>
              </a:buClr>
              <a:buSzPts val="3600"/>
              <a:buFont typeface="Helvetica Neue"/>
              <a:buAutoNum type="arabicPeriod"/>
            </a:pPr>
            <a:r>
              <a:rPr lang="en-US" sz="3600" b="0" i="0" u="none" strike="noStrike" cap="none">
                <a:solidFill>
                  <a:srgbClr val="000000"/>
                </a:solidFill>
                <a:latin typeface="Helvetica Neue"/>
                <a:ea typeface="Helvetica Neue"/>
                <a:cs typeface="Helvetica Neue"/>
                <a:sym typeface="Helvetica Neue"/>
              </a:rPr>
              <a:t>Open a </a:t>
            </a:r>
            <a:r>
              <a:rPr lang="en-US" i="1">
                <a:solidFill>
                  <a:schemeClr val="accent5"/>
                </a:solidFill>
              </a:rPr>
              <a:t>merge request</a:t>
            </a:r>
            <a:r>
              <a:rPr lang="en-US" i="1"/>
              <a:t> </a:t>
            </a:r>
            <a:r>
              <a:rPr lang="en-US" sz="3600" b="0" i="0" u="none" strike="noStrike" cap="none">
                <a:solidFill>
                  <a:srgbClr val="000000"/>
                </a:solidFill>
                <a:latin typeface="Helvetica Neue"/>
                <a:ea typeface="Helvetica Neue"/>
                <a:cs typeface="Helvetica Neue"/>
                <a:sym typeface="Helvetica Neue"/>
              </a:rPr>
              <a:t>to origin repository .</a:t>
            </a:r>
            <a:endParaRPr/>
          </a:p>
        </p:txBody>
      </p:sp>
      <p:sp>
        <p:nvSpPr>
          <p:cNvPr id="802" name="Google Shape;802;p58"/>
          <p:cNvSpPr txBox="1">
            <a:spLocks noGrp="1"/>
          </p:cNvSpPr>
          <p:nvPr>
            <p:ph type="sldNum" idx="12"/>
          </p:nvPr>
        </p:nvSpPr>
        <p:spPr>
          <a:xfrm>
            <a:off x="6311798" y="9251950"/>
            <a:ext cx="368504" cy="381000"/>
          </a:xfrm>
          <a:prstGeom prst="rect">
            <a:avLst/>
          </a:prstGeom>
          <a:noFill/>
          <a:ln>
            <a:noFill/>
          </a:ln>
        </p:spPr>
        <p:txBody>
          <a:bodyPr spcFirstLastPara="1" wrap="square" lIns="50800" tIns="50800" rIns="50800" bIns="50800" anchor="t" anchorCtr="0">
            <a:spAutoFit/>
          </a:bodyPr>
          <a:lstStyle/>
          <a:p>
            <a:pPr marL="0" lvl="0" indent="0" algn="ctr" rtl="0">
              <a:lnSpc>
                <a:spcPct val="100000"/>
              </a:lnSpc>
              <a:spcBef>
                <a:spcPts val="0"/>
              </a:spcBef>
              <a:spcAft>
                <a:spcPts val="0"/>
              </a:spcAft>
              <a:buClr>
                <a:srgbClr val="000000"/>
              </a:buClr>
              <a:buSzPts val="1800"/>
              <a:buFont typeface="Helvetica Neue Light"/>
              <a:buNone/>
            </a:pPr>
            <a:fld id="{00000000-1234-1234-1234-123412341234}" type="slidenum">
              <a:rPr lang="en-US"/>
              <a:t>79</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5">
          <a:extLst>
            <a:ext uri="{FF2B5EF4-FFF2-40B4-BE49-F238E27FC236}">
              <a16:creationId xmlns:a16="http://schemas.microsoft.com/office/drawing/2014/main" id="{10F1A69B-6CA4-4CFE-EB5D-FC374BD1B531}"/>
            </a:ext>
          </a:extLst>
        </p:cNvPr>
        <p:cNvGrpSpPr/>
        <p:nvPr/>
      </p:nvGrpSpPr>
      <p:grpSpPr>
        <a:xfrm>
          <a:off x="0" y="0"/>
          <a:ext cx="0" cy="0"/>
          <a:chOff x="0" y="0"/>
          <a:chExt cx="0" cy="0"/>
        </a:xfrm>
      </p:grpSpPr>
      <p:sp>
        <p:nvSpPr>
          <p:cNvPr id="106" name="Google Shape;106;p3">
            <a:extLst>
              <a:ext uri="{FF2B5EF4-FFF2-40B4-BE49-F238E27FC236}">
                <a16:creationId xmlns:a16="http://schemas.microsoft.com/office/drawing/2014/main" id="{EAE5308A-83CE-CC21-606B-BC07308CFC2F}"/>
              </a:ext>
            </a:extLst>
          </p:cNvPr>
          <p:cNvSpPr txBox="1">
            <a:spLocks noGrp="1"/>
          </p:cNvSpPr>
          <p:nvPr>
            <p:ph type="title"/>
          </p:nvPr>
        </p:nvSpPr>
        <p:spPr>
          <a:xfrm>
            <a:off x="952500" y="444500"/>
            <a:ext cx="11099800" cy="2159000"/>
          </a:xfrm>
          <a:prstGeom prst="rect">
            <a:avLst/>
          </a:prstGeom>
          <a:noFill/>
          <a:ln>
            <a:noFill/>
          </a:ln>
        </p:spPr>
        <p:txBody>
          <a:bodyPr spcFirstLastPara="1" wrap="square" lIns="50800" tIns="50800" rIns="50800" bIns="50800" anchor="ctr" anchorCtr="0">
            <a:normAutofit/>
          </a:bodyPr>
          <a:lstStyle/>
          <a:p>
            <a:pPr marL="0" lvl="0" indent="0" algn="ctr" rtl="0">
              <a:lnSpc>
                <a:spcPct val="100000"/>
              </a:lnSpc>
              <a:spcBef>
                <a:spcPts val="0"/>
              </a:spcBef>
              <a:spcAft>
                <a:spcPts val="0"/>
              </a:spcAft>
              <a:buClr>
                <a:srgbClr val="000000"/>
              </a:buClr>
              <a:buSzPts val="8000"/>
              <a:buFont typeface="Helvetica Neue"/>
              <a:buNone/>
            </a:pPr>
            <a:r>
              <a:rPr lang="en-US" sz="8000" b="0" i="0" u="none" strike="noStrike" cap="none">
                <a:solidFill>
                  <a:srgbClr val="000000"/>
                </a:solidFill>
                <a:latin typeface="Helvetica Neue"/>
                <a:ea typeface="Helvetica Neue"/>
                <a:cs typeface="Helvetica Neue"/>
                <a:sym typeface="Helvetica Neue"/>
              </a:rPr>
              <a:t>Outline</a:t>
            </a:r>
            <a:endParaRPr/>
          </a:p>
        </p:txBody>
      </p:sp>
      <p:sp>
        <p:nvSpPr>
          <p:cNvPr id="107" name="Google Shape;107;p3">
            <a:extLst>
              <a:ext uri="{FF2B5EF4-FFF2-40B4-BE49-F238E27FC236}">
                <a16:creationId xmlns:a16="http://schemas.microsoft.com/office/drawing/2014/main" id="{F608BB66-E01A-B716-E419-06D6824AA04F}"/>
              </a:ext>
            </a:extLst>
          </p:cNvPr>
          <p:cNvSpPr txBox="1">
            <a:spLocks noGrp="1"/>
          </p:cNvSpPr>
          <p:nvPr>
            <p:ph type="body" idx="1"/>
          </p:nvPr>
        </p:nvSpPr>
        <p:spPr>
          <a:xfrm>
            <a:off x="952500" y="2603500"/>
            <a:ext cx="11099800" cy="6286500"/>
          </a:xfrm>
          <a:prstGeom prst="rect">
            <a:avLst/>
          </a:prstGeom>
          <a:noFill/>
          <a:ln>
            <a:noFill/>
          </a:ln>
        </p:spPr>
        <p:txBody>
          <a:bodyPr spcFirstLastPara="1" wrap="square" lIns="50800" tIns="50800" rIns="50800" bIns="50800" anchor="t" anchorCtr="0">
            <a:normAutofit/>
          </a:bodyPr>
          <a:lstStyle/>
          <a:p>
            <a:pPr marL="391158" lvl="0" indent="-391158" algn="l" rtl="0">
              <a:lnSpc>
                <a:spcPct val="100000"/>
              </a:lnSpc>
              <a:spcBef>
                <a:spcPts val="0"/>
              </a:spcBef>
              <a:spcAft>
                <a:spcPts val="0"/>
              </a:spcAft>
              <a:buClr>
                <a:srgbClr val="000000"/>
              </a:buClr>
              <a:buSzPts val="2325"/>
              <a:buFont typeface="Helvetica Neue"/>
              <a:buChar char="•"/>
            </a:pPr>
            <a:r>
              <a:rPr lang="en-US" sz="3100" dirty="0"/>
              <a:t>General Rule</a:t>
            </a:r>
            <a:endParaRPr dirty="0"/>
          </a:p>
          <a:p>
            <a:pPr marL="391158" lvl="0" indent="-391158" algn="l" rtl="0">
              <a:lnSpc>
                <a:spcPct val="100000"/>
              </a:lnSpc>
              <a:spcBef>
                <a:spcPts val="3600"/>
              </a:spcBef>
              <a:spcAft>
                <a:spcPts val="0"/>
              </a:spcAft>
              <a:buClr>
                <a:srgbClr val="000000"/>
              </a:buClr>
              <a:buSzPts val="2325"/>
              <a:buFont typeface="Helvetica Neue"/>
              <a:buChar char="•"/>
            </a:pPr>
            <a:r>
              <a:rPr lang="en-US" sz="3100" dirty="0"/>
              <a:t>Introduction to Git</a:t>
            </a:r>
          </a:p>
          <a:p>
            <a:pPr marL="391158" lvl="0" indent="-391158" algn="l" rtl="0">
              <a:lnSpc>
                <a:spcPct val="100000"/>
              </a:lnSpc>
              <a:spcBef>
                <a:spcPts val="3600"/>
              </a:spcBef>
              <a:spcAft>
                <a:spcPts val="0"/>
              </a:spcAft>
              <a:buClr>
                <a:srgbClr val="000000"/>
              </a:buClr>
              <a:buSzPts val="2325"/>
              <a:buFont typeface="Helvetica Neue"/>
              <a:buChar char="•"/>
            </a:pPr>
            <a:r>
              <a:rPr lang="en-US" sz="3100" dirty="0">
                <a:solidFill>
                  <a:srgbClr val="0C0C0C"/>
                </a:solidFill>
              </a:rPr>
              <a:t>Version control</a:t>
            </a:r>
          </a:p>
          <a:p>
            <a:pPr marL="391158" lvl="0" indent="-391158" algn="l" rtl="0">
              <a:lnSpc>
                <a:spcPct val="100000"/>
              </a:lnSpc>
              <a:spcBef>
                <a:spcPts val="3600"/>
              </a:spcBef>
              <a:spcAft>
                <a:spcPts val="0"/>
              </a:spcAft>
              <a:buClr>
                <a:srgbClr val="000000"/>
              </a:buClr>
              <a:buSzPts val="2325"/>
              <a:buFont typeface="Helvetica Neue"/>
              <a:buChar char="•"/>
            </a:pPr>
            <a:r>
              <a:rPr lang="en-US" sz="3100" dirty="0">
                <a:solidFill>
                  <a:srgbClr val="0C0C0C"/>
                </a:solidFill>
              </a:rPr>
              <a:t>Branch and merge</a:t>
            </a:r>
            <a:endParaRPr dirty="0">
              <a:solidFill>
                <a:srgbClr val="0C0C0C"/>
              </a:solidFill>
            </a:endParaRPr>
          </a:p>
          <a:p>
            <a:pPr marL="391158" lvl="0" indent="-391158" algn="l" rtl="0">
              <a:lnSpc>
                <a:spcPct val="100000"/>
              </a:lnSpc>
              <a:spcBef>
                <a:spcPts val="3600"/>
              </a:spcBef>
              <a:spcAft>
                <a:spcPts val="0"/>
              </a:spcAft>
              <a:buClr>
                <a:srgbClr val="000000"/>
              </a:buClr>
              <a:buSzPts val="2325"/>
              <a:buFont typeface="Helvetica Neue"/>
              <a:buChar char="•"/>
            </a:pPr>
            <a:r>
              <a:rPr lang="en-US" sz="3100" dirty="0"/>
              <a:t>How to Submit Your Code to Gitlab</a:t>
            </a:r>
            <a:endParaRPr dirty="0">
              <a:solidFill>
                <a:srgbClr val="9A9A9A"/>
              </a:solidFill>
            </a:endParaRPr>
          </a:p>
          <a:p>
            <a:pPr marL="391158" lvl="0" indent="-391158" algn="l" rtl="0">
              <a:lnSpc>
                <a:spcPct val="100000"/>
              </a:lnSpc>
              <a:spcBef>
                <a:spcPts val="3600"/>
              </a:spcBef>
              <a:spcAft>
                <a:spcPts val="0"/>
              </a:spcAft>
              <a:buClr>
                <a:srgbClr val="000000"/>
              </a:buClr>
              <a:buSzPts val="2325"/>
              <a:buFont typeface="Helvetica Neue"/>
              <a:buChar char="•"/>
            </a:pPr>
            <a:r>
              <a:rPr lang="en-US" sz="3100" dirty="0"/>
              <a:t>Tools &amp; References</a:t>
            </a:r>
            <a:endParaRPr dirty="0"/>
          </a:p>
        </p:txBody>
      </p:sp>
      <p:sp>
        <p:nvSpPr>
          <p:cNvPr id="108" name="Google Shape;108;p3">
            <a:extLst>
              <a:ext uri="{FF2B5EF4-FFF2-40B4-BE49-F238E27FC236}">
                <a16:creationId xmlns:a16="http://schemas.microsoft.com/office/drawing/2014/main" id="{30C5EACB-09FB-AF82-93CD-4EC67F542EFA}"/>
              </a:ext>
            </a:extLst>
          </p:cNvPr>
          <p:cNvSpPr txBox="1">
            <a:spLocks noGrp="1"/>
          </p:cNvSpPr>
          <p:nvPr>
            <p:ph type="sldNum" idx="12"/>
          </p:nvPr>
        </p:nvSpPr>
        <p:spPr>
          <a:xfrm>
            <a:off x="6311798" y="9251950"/>
            <a:ext cx="368504" cy="381000"/>
          </a:xfrm>
          <a:prstGeom prst="rect">
            <a:avLst/>
          </a:prstGeom>
          <a:noFill/>
          <a:ln>
            <a:noFill/>
          </a:ln>
        </p:spPr>
        <p:txBody>
          <a:bodyPr spcFirstLastPara="1" wrap="square" lIns="50800" tIns="50800" rIns="50800" bIns="50800" anchor="t" anchorCtr="0">
            <a:spAutoFit/>
          </a:bodyPr>
          <a:lstStyle/>
          <a:p>
            <a:pPr marL="0" lvl="0" indent="0" algn="ctr" rtl="0">
              <a:lnSpc>
                <a:spcPct val="100000"/>
              </a:lnSpc>
              <a:spcBef>
                <a:spcPts val="0"/>
              </a:spcBef>
              <a:spcAft>
                <a:spcPts val="0"/>
              </a:spcAft>
              <a:buClr>
                <a:srgbClr val="000000"/>
              </a:buClr>
              <a:buSzPts val="1800"/>
              <a:buFont typeface="Helvetica Neue Light"/>
              <a:buNone/>
            </a:pPr>
            <a:fld id="{00000000-1234-1234-1234-123412341234}" type="slidenum">
              <a:rPr lang="en-US"/>
              <a:t>8</a:t>
            </a:fld>
            <a:endParaRPr/>
          </a:p>
        </p:txBody>
      </p:sp>
    </p:spTree>
    <p:extLst>
      <p:ext uri="{BB962C8B-B14F-4D97-AF65-F5344CB8AC3E}">
        <p14:creationId xmlns:p14="http://schemas.microsoft.com/office/powerpoint/2010/main" val="103044296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806"/>
        <p:cNvGrpSpPr/>
        <p:nvPr/>
      </p:nvGrpSpPr>
      <p:grpSpPr>
        <a:xfrm>
          <a:off x="0" y="0"/>
          <a:ext cx="0" cy="0"/>
          <a:chOff x="0" y="0"/>
          <a:chExt cx="0" cy="0"/>
        </a:xfrm>
      </p:grpSpPr>
      <p:sp>
        <p:nvSpPr>
          <p:cNvPr id="807" name="Google Shape;807;p59"/>
          <p:cNvSpPr txBox="1"/>
          <p:nvPr/>
        </p:nvSpPr>
        <p:spPr>
          <a:xfrm>
            <a:off x="1104900" y="2755900"/>
            <a:ext cx="11099800" cy="6286500"/>
          </a:xfrm>
          <a:prstGeom prst="rect">
            <a:avLst/>
          </a:prstGeom>
          <a:noFill/>
          <a:ln>
            <a:noFill/>
          </a:ln>
        </p:spPr>
        <p:txBody>
          <a:bodyPr spcFirstLastPara="1" wrap="square" lIns="50800" tIns="50800" rIns="50800" bIns="50800" anchor="t" anchorCtr="0">
            <a:normAutofit/>
          </a:bodyPr>
          <a:lstStyle/>
          <a:p>
            <a:pPr marL="302259" marR="0" lvl="0" indent="-302259" algn="l" rtl="0">
              <a:lnSpc>
                <a:spcPct val="100000"/>
              </a:lnSpc>
              <a:spcBef>
                <a:spcPts val="0"/>
              </a:spcBef>
              <a:spcAft>
                <a:spcPts val="0"/>
              </a:spcAft>
              <a:buClr>
                <a:srgbClr val="0070C0"/>
              </a:buClr>
              <a:buSzPts val="1800"/>
              <a:buFont typeface="Arial"/>
              <a:buChar char="•"/>
            </a:pPr>
            <a:r>
              <a:rPr lang="en-US" sz="2400" b="1" i="0" u="none" strike="noStrike" cap="none">
                <a:solidFill>
                  <a:srgbClr val="0070C0"/>
                </a:solidFill>
                <a:latin typeface="Arial"/>
                <a:ea typeface="Arial"/>
                <a:cs typeface="Arial"/>
                <a:sym typeface="Arial"/>
              </a:rPr>
              <a:t>git clone [url]</a:t>
            </a:r>
            <a:endParaRPr sz="1400" b="0" i="0" u="none" strike="noStrike" cap="none">
              <a:solidFill>
                <a:srgbClr val="000000"/>
              </a:solidFill>
              <a:latin typeface="Arial"/>
              <a:ea typeface="Arial"/>
              <a:cs typeface="Arial"/>
              <a:sym typeface="Arial"/>
            </a:endParaRPr>
          </a:p>
          <a:p>
            <a:pPr marL="906780" marR="0" lvl="2" indent="-302259" algn="l" rtl="0">
              <a:lnSpc>
                <a:spcPct val="100000"/>
              </a:lnSpc>
              <a:spcBef>
                <a:spcPts val="2800"/>
              </a:spcBef>
              <a:spcAft>
                <a:spcPts val="0"/>
              </a:spcAft>
              <a:buClr>
                <a:srgbClr val="000000"/>
              </a:buClr>
              <a:buSzPts val="1800"/>
              <a:buFont typeface="Helvetica Neue"/>
              <a:buChar char="•"/>
            </a:pPr>
            <a:r>
              <a:rPr lang="en-US" sz="2400" b="0" i="0" u="none" strike="noStrike" cap="none">
                <a:solidFill>
                  <a:srgbClr val="000000"/>
                </a:solidFill>
                <a:latin typeface="Helvetica Neue"/>
                <a:ea typeface="Helvetica Neue"/>
                <a:cs typeface="Helvetica Neue"/>
                <a:sym typeface="Helvetica Neue"/>
              </a:rPr>
              <a:t>Clone a repository from remote server</a:t>
            </a:r>
            <a:endParaRPr sz="1400" b="0" i="0" u="none" strike="noStrike" cap="none">
              <a:solidFill>
                <a:srgbClr val="000000"/>
              </a:solidFill>
              <a:latin typeface="Arial"/>
              <a:ea typeface="Arial"/>
              <a:cs typeface="Arial"/>
              <a:sym typeface="Arial"/>
            </a:endParaRPr>
          </a:p>
          <a:p>
            <a:pPr marL="302259" marR="0" lvl="0" indent="-302259" algn="l" rtl="0">
              <a:lnSpc>
                <a:spcPct val="100000"/>
              </a:lnSpc>
              <a:spcBef>
                <a:spcPts val="2800"/>
              </a:spcBef>
              <a:spcAft>
                <a:spcPts val="0"/>
              </a:spcAft>
              <a:buClr>
                <a:srgbClr val="0070C0"/>
              </a:buClr>
              <a:buSzPts val="1800"/>
              <a:buFont typeface="Arial"/>
              <a:buChar char="•"/>
            </a:pPr>
            <a:r>
              <a:rPr lang="en-US" sz="2400" b="1" i="0" u="none" strike="noStrike" cap="none">
                <a:solidFill>
                  <a:srgbClr val="0070C0"/>
                </a:solidFill>
                <a:latin typeface="Arial"/>
                <a:ea typeface="Arial"/>
                <a:cs typeface="Arial"/>
                <a:sym typeface="Arial"/>
              </a:rPr>
              <a:t>git push [url] [branch-name]</a:t>
            </a:r>
            <a:endParaRPr sz="1400" b="0" i="0" u="none" strike="noStrike" cap="none">
              <a:solidFill>
                <a:srgbClr val="000000"/>
              </a:solidFill>
              <a:latin typeface="Arial"/>
              <a:ea typeface="Arial"/>
              <a:cs typeface="Arial"/>
              <a:sym typeface="Arial"/>
            </a:endParaRPr>
          </a:p>
          <a:p>
            <a:pPr marL="906780" marR="0" lvl="2" indent="-302259" algn="l" rtl="0">
              <a:lnSpc>
                <a:spcPct val="100000"/>
              </a:lnSpc>
              <a:spcBef>
                <a:spcPts val="2800"/>
              </a:spcBef>
              <a:spcAft>
                <a:spcPts val="0"/>
              </a:spcAft>
              <a:buClr>
                <a:srgbClr val="000000"/>
              </a:buClr>
              <a:buSzPts val="1800"/>
              <a:buFont typeface="Helvetica Neue"/>
              <a:buChar char="•"/>
            </a:pPr>
            <a:r>
              <a:rPr lang="en-US" sz="2400" b="0" i="0" u="none" strike="noStrike" cap="none">
                <a:solidFill>
                  <a:srgbClr val="000000"/>
                </a:solidFill>
                <a:latin typeface="Helvetica Neue"/>
                <a:ea typeface="Helvetica Neue"/>
                <a:cs typeface="Helvetica Neue"/>
                <a:sym typeface="Helvetica Neue"/>
              </a:rPr>
              <a:t>Push committed file to remote server</a:t>
            </a:r>
            <a:endParaRPr sz="1400" b="0" i="0" u="none" strike="noStrike" cap="none">
              <a:solidFill>
                <a:srgbClr val="000000"/>
              </a:solidFill>
              <a:latin typeface="Arial"/>
              <a:ea typeface="Arial"/>
              <a:cs typeface="Arial"/>
              <a:sym typeface="Arial"/>
            </a:endParaRPr>
          </a:p>
        </p:txBody>
      </p:sp>
      <p:sp>
        <p:nvSpPr>
          <p:cNvPr id="808" name="Google Shape;808;p59"/>
          <p:cNvSpPr txBox="1"/>
          <p:nvPr/>
        </p:nvSpPr>
        <p:spPr>
          <a:xfrm>
            <a:off x="1104900" y="596900"/>
            <a:ext cx="11099800" cy="2159000"/>
          </a:xfrm>
          <a:prstGeom prst="rect">
            <a:avLst/>
          </a:prstGeom>
          <a:noFill/>
          <a:ln>
            <a:noFill/>
          </a:ln>
        </p:spPr>
        <p:txBody>
          <a:bodyPr spcFirstLastPara="1" wrap="square" lIns="50800" tIns="50800" rIns="50800" bIns="50800" anchor="ctr" anchorCtr="0">
            <a:normAutofit/>
          </a:bodyPr>
          <a:lstStyle/>
          <a:p>
            <a:pPr marL="0" marR="0" lvl="0" indent="0" algn="ctr" rtl="0">
              <a:lnSpc>
                <a:spcPct val="100000"/>
              </a:lnSpc>
              <a:spcBef>
                <a:spcPts val="0"/>
              </a:spcBef>
              <a:spcAft>
                <a:spcPts val="0"/>
              </a:spcAft>
              <a:buClr>
                <a:srgbClr val="000000"/>
              </a:buClr>
              <a:buSzPts val="7200"/>
              <a:buFont typeface="Helvetica Neue"/>
              <a:buNone/>
            </a:pPr>
            <a:r>
              <a:rPr lang="en-US" sz="7200" b="0" i="0" u="none" strike="noStrike" cap="none">
                <a:solidFill>
                  <a:srgbClr val="000000"/>
                </a:solidFill>
                <a:latin typeface="Helvetica Neue"/>
                <a:ea typeface="Helvetica Neue"/>
                <a:cs typeface="Helvetica Neue"/>
                <a:sym typeface="Helvetica Neue"/>
              </a:rPr>
              <a:t>Basic Git Commands (2/2)</a:t>
            </a:r>
            <a:endParaRPr sz="1400" b="0" i="0" u="none" strike="noStrike" cap="none">
              <a:solidFill>
                <a:srgbClr val="000000"/>
              </a:solidFill>
              <a:latin typeface="Arial"/>
              <a:ea typeface="Arial"/>
              <a:cs typeface="Arial"/>
              <a:sym typeface="Arial"/>
            </a:endParaRPr>
          </a:p>
        </p:txBody>
      </p:sp>
      <p:sp>
        <p:nvSpPr>
          <p:cNvPr id="809" name="Google Shape;809;p59"/>
          <p:cNvSpPr txBox="1">
            <a:spLocks noGrp="1"/>
          </p:cNvSpPr>
          <p:nvPr>
            <p:ph type="sldNum" idx="12"/>
          </p:nvPr>
        </p:nvSpPr>
        <p:spPr>
          <a:xfrm>
            <a:off x="6311798" y="9251950"/>
            <a:ext cx="368504" cy="381000"/>
          </a:xfrm>
          <a:prstGeom prst="rect">
            <a:avLst/>
          </a:prstGeom>
          <a:noFill/>
          <a:ln>
            <a:noFill/>
          </a:ln>
        </p:spPr>
        <p:txBody>
          <a:bodyPr spcFirstLastPara="1" wrap="square" lIns="50800" tIns="50800" rIns="50800" bIns="50800" anchor="t" anchorCtr="0">
            <a:spAutoFit/>
          </a:bodyPr>
          <a:lstStyle/>
          <a:p>
            <a:pPr marL="0" lvl="0" indent="0" algn="ctr" rtl="0">
              <a:lnSpc>
                <a:spcPct val="100000"/>
              </a:lnSpc>
              <a:spcBef>
                <a:spcPts val="0"/>
              </a:spcBef>
              <a:spcAft>
                <a:spcPts val="0"/>
              </a:spcAft>
              <a:buClr>
                <a:srgbClr val="000000"/>
              </a:buClr>
              <a:buSzPts val="1800"/>
              <a:buFont typeface="Helvetica Neue Light"/>
              <a:buNone/>
            </a:pPr>
            <a:fld id="{00000000-1234-1234-1234-123412341234}" type="slidenum">
              <a:rPr lang="en-US"/>
              <a:t>80</a:t>
            </a:fld>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813"/>
        <p:cNvGrpSpPr/>
        <p:nvPr/>
      </p:nvGrpSpPr>
      <p:grpSpPr>
        <a:xfrm>
          <a:off x="0" y="0"/>
          <a:ext cx="0" cy="0"/>
          <a:chOff x="0" y="0"/>
          <a:chExt cx="0" cy="0"/>
        </a:xfrm>
      </p:grpSpPr>
      <p:sp>
        <p:nvSpPr>
          <p:cNvPr id="814" name="Google Shape;814;p60"/>
          <p:cNvSpPr txBox="1">
            <a:spLocks noGrp="1"/>
          </p:cNvSpPr>
          <p:nvPr>
            <p:ph type="title"/>
          </p:nvPr>
        </p:nvSpPr>
        <p:spPr>
          <a:xfrm>
            <a:off x="952500" y="444500"/>
            <a:ext cx="11099800" cy="2159000"/>
          </a:xfrm>
          <a:prstGeom prst="rect">
            <a:avLst/>
          </a:prstGeom>
          <a:noFill/>
          <a:ln>
            <a:noFill/>
          </a:ln>
        </p:spPr>
        <p:txBody>
          <a:bodyPr spcFirstLastPara="1" wrap="square" lIns="50800" tIns="50800" rIns="50800" bIns="50800" anchor="ctr" anchorCtr="0">
            <a:normAutofit/>
          </a:bodyPr>
          <a:lstStyle/>
          <a:p>
            <a:pPr marL="0" lvl="0" indent="0" algn="ctr" rtl="0">
              <a:lnSpc>
                <a:spcPct val="100000"/>
              </a:lnSpc>
              <a:spcBef>
                <a:spcPts val="0"/>
              </a:spcBef>
              <a:spcAft>
                <a:spcPts val="0"/>
              </a:spcAft>
              <a:buClr>
                <a:srgbClr val="000000"/>
              </a:buClr>
              <a:buSzPts val="8000"/>
              <a:buFont typeface="Helvetica Neue"/>
              <a:buNone/>
            </a:pPr>
            <a:r>
              <a:rPr lang="en-US" sz="8000" b="0" i="0" u="none" strike="noStrike" cap="none">
                <a:solidFill>
                  <a:srgbClr val="000000"/>
                </a:solidFill>
                <a:latin typeface="Helvetica Neue"/>
                <a:ea typeface="Helvetica Neue"/>
                <a:cs typeface="Helvetica Neue"/>
                <a:sym typeface="Helvetica Neue"/>
              </a:rPr>
              <a:t>Outline</a:t>
            </a:r>
            <a:endParaRPr/>
          </a:p>
        </p:txBody>
      </p:sp>
      <p:sp>
        <p:nvSpPr>
          <p:cNvPr id="815" name="Google Shape;815;p60"/>
          <p:cNvSpPr txBox="1">
            <a:spLocks noGrp="1"/>
          </p:cNvSpPr>
          <p:nvPr>
            <p:ph type="body" idx="1"/>
          </p:nvPr>
        </p:nvSpPr>
        <p:spPr>
          <a:xfrm>
            <a:off x="952500" y="2603500"/>
            <a:ext cx="11099800" cy="6286500"/>
          </a:xfrm>
          <a:prstGeom prst="rect">
            <a:avLst/>
          </a:prstGeom>
          <a:noFill/>
          <a:ln>
            <a:noFill/>
          </a:ln>
        </p:spPr>
        <p:txBody>
          <a:bodyPr spcFirstLastPara="1" wrap="square" lIns="50800" tIns="50800" rIns="50800" bIns="50800" anchor="t" anchorCtr="0">
            <a:normAutofit/>
          </a:bodyPr>
          <a:lstStyle/>
          <a:p>
            <a:pPr marL="391158" lvl="0" indent="-391158" algn="l" rtl="0">
              <a:lnSpc>
                <a:spcPct val="100000"/>
              </a:lnSpc>
              <a:spcBef>
                <a:spcPts val="0"/>
              </a:spcBef>
              <a:spcAft>
                <a:spcPts val="0"/>
              </a:spcAft>
              <a:buClr>
                <a:srgbClr val="A6A6A6"/>
              </a:buClr>
              <a:buSzPts val="2325"/>
              <a:buFont typeface="Helvetica Neue"/>
              <a:buChar char="•"/>
            </a:pPr>
            <a:r>
              <a:rPr lang="en-US" sz="3100">
                <a:solidFill>
                  <a:srgbClr val="A6A6A6"/>
                </a:solidFill>
              </a:rPr>
              <a:t>General Rule</a:t>
            </a:r>
            <a:endParaRPr/>
          </a:p>
          <a:p>
            <a:pPr marL="391158" lvl="0" indent="-391158" algn="l" rtl="0">
              <a:lnSpc>
                <a:spcPct val="100000"/>
              </a:lnSpc>
              <a:spcBef>
                <a:spcPts val="3600"/>
              </a:spcBef>
              <a:spcAft>
                <a:spcPts val="0"/>
              </a:spcAft>
              <a:buClr>
                <a:srgbClr val="A6A6A6"/>
              </a:buClr>
              <a:buSzPts val="2325"/>
              <a:buFont typeface="Helvetica Neue"/>
              <a:buChar char="•"/>
            </a:pPr>
            <a:r>
              <a:rPr lang="en-US" sz="3100">
                <a:solidFill>
                  <a:srgbClr val="A6A6A6"/>
                </a:solidFill>
              </a:rPr>
              <a:t>Introduction to Git</a:t>
            </a:r>
            <a:endParaRPr>
              <a:solidFill>
                <a:srgbClr val="9A9A9A"/>
              </a:solidFill>
            </a:endParaRPr>
          </a:p>
          <a:p>
            <a:pPr marL="1173480" lvl="2" indent="-391158" algn="l" rtl="0">
              <a:lnSpc>
                <a:spcPct val="50000"/>
              </a:lnSpc>
              <a:spcBef>
                <a:spcPts val="3600"/>
              </a:spcBef>
              <a:spcAft>
                <a:spcPts val="0"/>
              </a:spcAft>
              <a:buClr>
                <a:srgbClr val="A6A6A6"/>
              </a:buClr>
              <a:buSzPts val="2325"/>
              <a:buFont typeface="Helvetica Neue"/>
              <a:buChar char="•"/>
            </a:pPr>
            <a:r>
              <a:rPr lang="en-US" sz="3100">
                <a:solidFill>
                  <a:srgbClr val="A6A6A6"/>
                </a:solidFill>
              </a:rPr>
              <a:t>Version control</a:t>
            </a:r>
            <a:endParaRPr>
              <a:solidFill>
                <a:srgbClr val="9A9A9A"/>
              </a:solidFill>
            </a:endParaRPr>
          </a:p>
          <a:p>
            <a:pPr marL="1173480" lvl="2" indent="-391158" algn="l" rtl="0">
              <a:lnSpc>
                <a:spcPct val="50000"/>
              </a:lnSpc>
              <a:spcBef>
                <a:spcPts val="3600"/>
              </a:spcBef>
              <a:spcAft>
                <a:spcPts val="0"/>
              </a:spcAft>
              <a:buClr>
                <a:srgbClr val="A6A6A6"/>
              </a:buClr>
              <a:buSzPts val="2325"/>
              <a:buFont typeface="Helvetica Neue"/>
              <a:buChar char="•"/>
            </a:pPr>
            <a:r>
              <a:rPr lang="en-US" sz="3100">
                <a:solidFill>
                  <a:srgbClr val="A6A6A6"/>
                </a:solidFill>
              </a:rPr>
              <a:t>Git Basics</a:t>
            </a:r>
            <a:endParaRPr>
              <a:solidFill>
                <a:srgbClr val="9A9A9A"/>
              </a:solidFill>
            </a:endParaRPr>
          </a:p>
          <a:p>
            <a:pPr marL="1173480" lvl="2" indent="-391158" algn="l" rtl="0">
              <a:lnSpc>
                <a:spcPct val="50000"/>
              </a:lnSpc>
              <a:spcBef>
                <a:spcPts val="3600"/>
              </a:spcBef>
              <a:spcAft>
                <a:spcPts val="0"/>
              </a:spcAft>
              <a:buClr>
                <a:srgbClr val="A6A6A6"/>
              </a:buClr>
              <a:buSzPts val="2325"/>
              <a:buFont typeface="Helvetica Neue"/>
              <a:buChar char="•"/>
            </a:pPr>
            <a:r>
              <a:rPr lang="en-US" sz="3100">
                <a:solidFill>
                  <a:srgbClr val="A6A6A6"/>
                </a:solidFill>
              </a:rPr>
              <a:t>Try Git!</a:t>
            </a:r>
            <a:endParaRPr>
              <a:solidFill>
                <a:srgbClr val="9A9A9A"/>
              </a:solidFill>
            </a:endParaRPr>
          </a:p>
          <a:p>
            <a:pPr marL="1173480" lvl="2" indent="-391158" algn="l" rtl="0">
              <a:lnSpc>
                <a:spcPct val="50000"/>
              </a:lnSpc>
              <a:spcBef>
                <a:spcPts val="3600"/>
              </a:spcBef>
              <a:spcAft>
                <a:spcPts val="0"/>
              </a:spcAft>
              <a:buClr>
                <a:srgbClr val="A6A6A6"/>
              </a:buClr>
              <a:buSzPts val="2325"/>
              <a:buFont typeface="Helvetica Neue"/>
              <a:buChar char="•"/>
            </a:pPr>
            <a:r>
              <a:rPr lang="en-US" sz="3100">
                <a:solidFill>
                  <a:srgbClr val="A6A6A6"/>
                </a:solidFill>
              </a:rPr>
              <a:t>Remote Repositories</a:t>
            </a:r>
            <a:endParaRPr>
              <a:solidFill>
                <a:srgbClr val="9A9A9A"/>
              </a:solidFill>
            </a:endParaRPr>
          </a:p>
          <a:p>
            <a:pPr marL="391158" lvl="0" indent="-391158" algn="l" rtl="0">
              <a:lnSpc>
                <a:spcPct val="100000"/>
              </a:lnSpc>
              <a:spcBef>
                <a:spcPts val="3600"/>
              </a:spcBef>
              <a:spcAft>
                <a:spcPts val="0"/>
              </a:spcAft>
              <a:buClr>
                <a:srgbClr val="000000"/>
              </a:buClr>
              <a:buSzPts val="2325"/>
              <a:buFont typeface="Helvetica Neue"/>
              <a:buChar char="•"/>
            </a:pPr>
            <a:r>
              <a:rPr lang="en-US" sz="3100"/>
              <a:t>How to Submit Your Code to Gitlab</a:t>
            </a:r>
            <a:endParaRPr>
              <a:solidFill>
                <a:srgbClr val="9A9A9A"/>
              </a:solidFill>
            </a:endParaRPr>
          </a:p>
          <a:p>
            <a:pPr marL="391158" lvl="0" indent="-391158" algn="l" rtl="0">
              <a:lnSpc>
                <a:spcPct val="100000"/>
              </a:lnSpc>
              <a:spcBef>
                <a:spcPts val="3600"/>
              </a:spcBef>
              <a:spcAft>
                <a:spcPts val="0"/>
              </a:spcAft>
              <a:buClr>
                <a:srgbClr val="A6A6A6"/>
              </a:buClr>
              <a:buSzPts val="2325"/>
              <a:buFont typeface="Helvetica Neue"/>
              <a:buChar char="•"/>
            </a:pPr>
            <a:r>
              <a:rPr lang="en-US" sz="3100">
                <a:solidFill>
                  <a:srgbClr val="A6A6A6"/>
                </a:solidFill>
              </a:rPr>
              <a:t>Tools &amp; References</a:t>
            </a:r>
            <a:endParaRPr/>
          </a:p>
        </p:txBody>
      </p:sp>
      <p:sp>
        <p:nvSpPr>
          <p:cNvPr id="816" name="Google Shape;816;p60"/>
          <p:cNvSpPr txBox="1">
            <a:spLocks noGrp="1"/>
          </p:cNvSpPr>
          <p:nvPr>
            <p:ph type="sldNum" idx="12"/>
          </p:nvPr>
        </p:nvSpPr>
        <p:spPr>
          <a:xfrm>
            <a:off x="6311798" y="9251950"/>
            <a:ext cx="368504" cy="381000"/>
          </a:xfrm>
          <a:prstGeom prst="rect">
            <a:avLst/>
          </a:prstGeom>
          <a:noFill/>
          <a:ln>
            <a:noFill/>
          </a:ln>
        </p:spPr>
        <p:txBody>
          <a:bodyPr spcFirstLastPara="1" wrap="square" lIns="50800" tIns="50800" rIns="50800" bIns="50800" anchor="t" anchorCtr="0">
            <a:spAutoFit/>
          </a:bodyPr>
          <a:lstStyle/>
          <a:p>
            <a:pPr marL="0" lvl="0" indent="0" algn="ctr" rtl="0">
              <a:lnSpc>
                <a:spcPct val="100000"/>
              </a:lnSpc>
              <a:spcBef>
                <a:spcPts val="0"/>
              </a:spcBef>
              <a:spcAft>
                <a:spcPts val="0"/>
              </a:spcAft>
              <a:buClr>
                <a:srgbClr val="000000"/>
              </a:buClr>
              <a:buSzPts val="1800"/>
              <a:buFont typeface="Helvetica Neue Light"/>
              <a:buNone/>
            </a:pPr>
            <a:fld id="{00000000-1234-1234-1234-123412341234}" type="slidenum">
              <a:rPr lang="en-US"/>
              <a:t>81</a:t>
            </a:fld>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820"/>
        <p:cNvGrpSpPr/>
        <p:nvPr/>
      </p:nvGrpSpPr>
      <p:grpSpPr>
        <a:xfrm>
          <a:off x="0" y="0"/>
          <a:ext cx="0" cy="0"/>
          <a:chOff x="0" y="0"/>
          <a:chExt cx="0" cy="0"/>
        </a:xfrm>
      </p:grpSpPr>
      <p:sp>
        <p:nvSpPr>
          <p:cNvPr id="821" name="Google Shape;821;p61"/>
          <p:cNvSpPr txBox="1">
            <a:spLocks noGrp="1"/>
          </p:cNvSpPr>
          <p:nvPr>
            <p:ph type="title"/>
          </p:nvPr>
        </p:nvSpPr>
        <p:spPr>
          <a:xfrm>
            <a:off x="952500" y="444500"/>
            <a:ext cx="11099700" cy="2159100"/>
          </a:xfrm>
          <a:prstGeom prst="rect">
            <a:avLst/>
          </a:prstGeom>
          <a:noFill/>
          <a:ln>
            <a:noFill/>
          </a:ln>
        </p:spPr>
        <p:txBody>
          <a:bodyPr spcFirstLastPara="1" wrap="square" lIns="50800" tIns="50800" rIns="50800" bIns="50800" anchor="ctr" anchorCtr="0">
            <a:normAutofit/>
          </a:bodyPr>
          <a:lstStyle/>
          <a:p>
            <a:pPr marL="0" lvl="0" indent="0" algn="ctr" rtl="0">
              <a:lnSpc>
                <a:spcPct val="100000"/>
              </a:lnSpc>
              <a:spcBef>
                <a:spcPts val="0"/>
              </a:spcBef>
              <a:spcAft>
                <a:spcPts val="0"/>
              </a:spcAft>
              <a:buClr>
                <a:srgbClr val="000000"/>
              </a:buClr>
              <a:buSzPts val="8000"/>
              <a:buFont typeface="Helvetica Neue"/>
              <a:buNone/>
            </a:pPr>
            <a:endParaRPr/>
          </a:p>
        </p:txBody>
      </p:sp>
      <p:sp>
        <p:nvSpPr>
          <p:cNvPr id="822" name="Google Shape;822;p61"/>
          <p:cNvSpPr txBox="1">
            <a:spLocks noGrp="1"/>
          </p:cNvSpPr>
          <p:nvPr>
            <p:ph type="body" idx="1"/>
          </p:nvPr>
        </p:nvSpPr>
        <p:spPr>
          <a:xfrm>
            <a:off x="952500" y="2603500"/>
            <a:ext cx="11099700" cy="6286500"/>
          </a:xfrm>
          <a:prstGeom prst="rect">
            <a:avLst/>
          </a:prstGeom>
          <a:noFill/>
          <a:ln>
            <a:noFill/>
          </a:ln>
        </p:spPr>
        <p:txBody>
          <a:bodyPr spcFirstLastPara="1" wrap="square" lIns="50800" tIns="50800" rIns="50800" bIns="50800" anchor="t" anchorCtr="0">
            <a:normAutofit/>
          </a:bodyPr>
          <a:lstStyle/>
          <a:p>
            <a:pPr marL="444500" lvl="0" indent="-273050" algn="l" rtl="0">
              <a:lnSpc>
                <a:spcPct val="100000"/>
              </a:lnSpc>
              <a:spcBef>
                <a:spcPts val="0"/>
              </a:spcBef>
              <a:spcAft>
                <a:spcPts val="0"/>
              </a:spcAft>
              <a:buClr>
                <a:srgbClr val="000000"/>
              </a:buClr>
              <a:buSzPts val="2700"/>
              <a:buFont typeface="Helvetica Neue"/>
              <a:buNone/>
            </a:pPr>
            <a:endParaRPr/>
          </a:p>
        </p:txBody>
      </p:sp>
      <p:sp>
        <p:nvSpPr>
          <p:cNvPr id="823" name="Google Shape;823;p61"/>
          <p:cNvSpPr txBox="1">
            <a:spLocks noGrp="1"/>
          </p:cNvSpPr>
          <p:nvPr>
            <p:ph type="sldNum" idx="12"/>
          </p:nvPr>
        </p:nvSpPr>
        <p:spPr>
          <a:xfrm>
            <a:off x="6311798" y="9251950"/>
            <a:ext cx="368504" cy="381000"/>
          </a:xfrm>
          <a:prstGeom prst="rect">
            <a:avLst/>
          </a:prstGeom>
          <a:noFill/>
          <a:ln>
            <a:noFill/>
          </a:ln>
        </p:spPr>
        <p:txBody>
          <a:bodyPr spcFirstLastPara="1" wrap="square" lIns="50800" tIns="50800" rIns="50800" bIns="50800" anchor="t" anchorCtr="0">
            <a:spAutoFit/>
          </a:bodyPr>
          <a:lstStyle/>
          <a:p>
            <a:pPr marL="0" lvl="0" indent="0" algn="ctr" rtl="0">
              <a:lnSpc>
                <a:spcPct val="100000"/>
              </a:lnSpc>
              <a:spcBef>
                <a:spcPts val="0"/>
              </a:spcBef>
              <a:spcAft>
                <a:spcPts val="0"/>
              </a:spcAft>
              <a:buClr>
                <a:srgbClr val="000000"/>
              </a:buClr>
              <a:buSzPts val="1800"/>
              <a:buFont typeface="Helvetica Neue Light"/>
              <a:buNone/>
            </a:pPr>
            <a:fld id="{00000000-1234-1234-1234-123412341234}" type="slidenum">
              <a:rPr lang="en-US"/>
              <a:t>82</a:t>
            </a:fld>
            <a:endParaRPr/>
          </a:p>
        </p:txBody>
      </p:sp>
      <p:pic>
        <p:nvPicPr>
          <p:cNvPr id="824" name="Google Shape;824;p61"/>
          <p:cNvPicPr preferRelativeResize="0"/>
          <p:nvPr/>
        </p:nvPicPr>
        <p:blipFill rotWithShape="1">
          <a:blip r:embed="rId3">
            <a:alphaModFix/>
          </a:blip>
          <a:srcRect/>
          <a:stretch/>
        </p:blipFill>
        <p:spPr>
          <a:xfrm>
            <a:off x="3622831" y="2443612"/>
            <a:ext cx="5435184" cy="5000369"/>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828"/>
        <p:cNvGrpSpPr/>
        <p:nvPr/>
      </p:nvGrpSpPr>
      <p:grpSpPr>
        <a:xfrm>
          <a:off x="0" y="0"/>
          <a:ext cx="0" cy="0"/>
          <a:chOff x="0" y="0"/>
          <a:chExt cx="0" cy="0"/>
        </a:xfrm>
      </p:grpSpPr>
      <p:sp>
        <p:nvSpPr>
          <p:cNvPr id="829" name="Google Shape;829;p62"/>
          <p:cNvSpPr txBox="1">
            <a:spLocks noGrp="1"/>
          </p:cNvSpPr>
          <p:nvPr>
            <p:ph type="title"/>
          </p:nvPr>
        </p:nvSpPr>
        <p:spPr>
          <a:xfrm>
            <a:off x="952500" y="444500"/>
            <a:ext cx="11099800" cy="2159000"/>
          </a:xfrm>
          <a:prstGeom prst="rect">
            <a:avLst/>
          </a:prstGeom>
          <a:noFill/>
          <a:ln>
            <a:noFill/>
          </a:ln>
        </p:spPr>
        <p:txBody>
          <a:bodyPr spcFirstLastPara="1" wrap="square" lIns="50800" tIns="50800" rIns="50800" bIns="50800" anchor="ctr" anchorCtr="0">
            <a:normAutofit/>
          </a:bodyPr>
          <a:lstStyle/>
          <a:p>
            <a:pPr marL="0" lvl="0" indent="0" algn="ctr" rtl="0">
              <a:lnSpc>
                <a:spcPct val="100000"/>
              </a:lnSpc>
              <a:spcBef>
                <a:spcPts val="0"/>
              </a:spcBef>
              <a:spcAft>
                <a:spcPts val="0"/>
              </a:spcAft>
              <a:buClr>
                <a:srgbClr val="000000"/>
              </a:buClr>
              <a:buSzPts val="8000"/>
              <a:buFont typeface="Helvetica Neue"/>
              <a:buNone/>
            </a:pPr>
            <a:r>
              <a:rPr lang="en-US"/>
              <a:t>Gitlab</a:t>
            </a:r>
            <a:endParaRPr/>
          </a:p>
        </p:txBody>
      </p:sp>
      <p:sp>
        <p:nvSpPr>
          <p:cNvPr id="830" name="Google Shape;830;p62"/>
          <p:cNvSpPr txBox="1">
            <a:spLocks noGrp="1"/>
          </p:cNvSpPr>
          <p:nvPr>
            <p:ph type="body" idx="1"/>
          </p:nvPr>
        </p:nvSpPr>
        <p:spPr>
          <a:xfrm>
            <a:off x="952499" y="2603500"/>
            <a:ext cx="12152751" cy="6286500"/>
          </a:xfrm>
          <a:prstGeom prst="rect">
            <a:avLst/>
          </a:prstGeom>
          <a:noFill/>
          <a:ln>
            <a:noFill/>
          </a:ln>
        </p:spPr>
        <p:txBody>
          <a:bodyPr spcFirstLastPara="1" wrap="square" lIns="50800" tIns="50800" rIns="50800" bIns="50800" anchor="t" anchorCtr="0">
            <a:normAutofit/>
          </a:bodyPr>
          <a:lstStyle/>
          <a:p>
            <a:pPr marL="444500" lvl="0" indent="-444500" algn="l" rtl="0">
              <a:lnSpc>
                <a:spcPct val="100000"/>
              </a:lnSpc>
              <a:spcBef>
                <a:spcPts val="0"/>
              </a:spcBef>
              <a:spcAft>
                <a:spcPts val="0"/>
              </a:spcAft>
              <a:buClr>
                <a:srgbClr val="000000"/>
              </a:buClr>
              <a:buSzPts val="2700"/>
              <a:buFont typeface="Helvetica Neue"/>
              <a:buChar char="•"/>
            </a:pPr>
            <a:r>
              <a:rPr lang="en-US"/>
              <a:t>We have created account for you</a:t>
            </a:r>
            <a:endParaRPr/>
          </a:p>
          <a:p>
            <a:pPr marL="444500" lvl="0" indent="-444500" algn="l" rtl="0">
              <a:lnSpc>
                <a:spcPct val="100000"/>
              </a:lnSpc>
              <a:spcBef>
                <a:spcPts val="4200"/>
              </a:spcBef>
              <a:spcAft>
                <a:spcPts val="0"/>
              </a:spcAft>
              <a:buClr>
                <a:srgbClr val="000000"/>
              </a:buClr>
              <a:buSzPts val="2700"/>
              <a:buFont typeface="Helvetica Neue"/>
              <a:buChar char="•"/>
            </a:pPr>
            <a:r>
              <a:rPr lang="en-US"/>
              <a:t>Account: student ID (e.g. 106012345)</a:t>
            </a:r>
            <a:endParaRPr/>
          </a:p>
          <a:p>
            <a:pPr marL="444500" lvl="0" indent="-444500" algn="l" rtl="0">
              <a:lnSpc>
                <a:spcPct val="100000"/>
              </a:lnSpc>
              <a:spcBef>
                <a:spcPts val="4200"/>
              </a:spcBef>
              <a:spcAft>
                <a:spcPts val="0"/>
              </a:spcAft>
              <a:buClr>
                <a:srgbClr val="000000"/>
              </a:buClr>
              <a:buSzPts val="2700"/>
              <a:buFont typeface="Helvetica Neue"/>
              <a:buChar char="•"/>
            </a:pPr>
            <a:r>
              <a:rPr lang="en-US"/>
              <a:t>Password: student ID (e.g. 106012345)</a:t>
            </a:r>
            <a:endParaRPr/>
          </a:p>
        </p:txBody>
      </p:sp>
      <p:sp>
        <p:nvSpPr>
          <p:cNvPr id="831" name="Google Shape;831;p62"/>
          <p:cNvSpPr txBox="1">
            <a:spLocks noGrp="1"/>
          </p:cNvSpPr>
          <p:nvPr>
            <p:ph type="sldNum" idx="12"/>
          </p:nvPr>
        </p:nvSpPr>
        <p:spPr>
          <a:xfrm>
            <a:off x="6311798" y="9251950"/>
            <a:ext cx="368504" cy="381000"/>
          </a:xfrm>
          <a:prstGeom prst="rect">
            <a:avLst/>
          </a:prstGeom>
          <a:noFill/>
          <a:ln>
            <a:noFill/>
          </a:ln>
        </p:spPr>
        <p:txBody>
          <a:bodyPr spcFirstLastPara="1" wrap="square" lIns="50800" tIns="50800" rIns="50800" bIns="50800" anchor="t" anchorCtr="0">
            <a:spAutoFit/>
          </a:bodyPr>
          <a:lstStyle/>
          <a:p>
            <a:pPr marL="0" lvl="0" indent="0" algn="ctr" rtl="0">
              <a:lnSpc>
                <a:spcPct val="100000"/>
              </a:lnSpc>
              <a:spcBef>
                <a:spcPts val="0"/>
              </a:spcBef>
              <a:spcAft>
                <a:spcPts val="0"/>
              </a:spcAft>
              <a:buClr>
                <a:srgbClr val="000000"/>
              </a:buClr>
              <a:buSzPts val="1800"/>
              <a:buFont typeface="Helvetica Neue Light"/>
              <a:buNone/>
            </a:pPr>
            <a:fld id="{00000000-1234-1234-1234-123412341234}" type="slidenum">
              <a:rPr lang="en-US"/>
              <a:t>83</a:t>
            </a:fld>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835"/>
        <p:cNvGrpSpPr/>
        <p:nvPr/>
      </p:nvGrpSpPr>
      <p:grpSpPr>
        <a:xfrm>
          <a:off x="0" y="0"/>
          <a:ext cx="0" cy="0"/>
          <a:chOff x="0" y="0"/>
          <a:chExt cx="0" cy="0"/>
        </a:xfrm>
      </p:grpSpPr>
      <p:sp>
        <p:nvSpPr>
          <p:cNvPr id="836" name="Google Shape;836;p63"/>
          <p:cNvSpPr txBox="1">
            <a:spLocks noGrp="1"/>
          </p:cNvSpPr>
          <p:nvPr>
            <p:ph type="title"/>
          </p:nvPr>
        </p:nvSpPr>
        <p:spPr>
          <a:xfrm>
            <a:off x="952500" y="444500"/>
            <a:ext cx="11099800" cy="2159000"/>
          </a:xfrm>
          <a:prstGeom prst="rect">
            <a:avLst/>
          </a:prstGeom>
          <a:noFill/>
          <a:ln>
            <a:noFill/>
          </a:ln>
        </p:spPr>
        <p:txBody>
          <a:bodyPr spcFirstLastPara="1" wrap="square" lIns="50800" tIns="50800" rIns="50800" bIns="50800" anchor="ctr" anchorCtr="0">
            <a:normAutofit/>
          </a:bodyPr>
          <a:lstStyle/>
          <a:p>
            <a:pPr marL="0" lvl="0" indent="0" algn="ctr" rtl="0">
              <a:lnSpc>
                <a:spcPct val="100000"/>
              </a:lnSpc>
              <a:spcBef>
                <a:spcPts val="0"/>
              </a:spcBef>
              <a:spcAft>
                <a:spcPts val="0"/>
              </a:spcAft>
              <a:buClr>
                <a:srgbClr val="000000"/>
              </a:buClr>
              <a:buSzPts val="8000"/>
              <a:buFont typeface="Helvetica Neue"/>
              <a:buNone/>
            </a:pPr>
            <a:r>
              <a:rPr lang="en-US"/>
              <a:t>Gitlab</a:t>
            </a:r>
            <a:endParaRPr/>
          </a:p>
        </p:txBody>
      </p:sp>
      <p:sp>
        <p:nvSpPr>
          <p:cNvPr id="837" name="Google Shape;837;p63"/>
          <p:cNvSpPr txBox="1">
            <a:spLocks noGrp="1"/>
          </p:cNvSpPr>
          <p:nvPr>
            <p:ph type="body" idx="1"/>
          </p:nvPr>
        </p:nvSpPr>
        <p:spPr>
          <a:xfrm>
            <a:off x="952500" y="2603500"/>
            <a:ext cx="11099800" cy="6286500"/>
          </a:xfrm>
          <a:prstGeom prst="rect">
            <a:avLst/>
          </a:prstGeom>
          <a:noFill/>
          <a:ln>
            <a:noFill/>
          </a:ln>
        </p:spPr>
        <p:txBody>
          <a:bodyPr spcFirstLastPara="1" wrap="square" lIns="50800" tIns="50800" rIns="50800" bIns="50800" anchor="t" anchorCtr="0">
            <a:normAutofit/>
          </a:bodyPr>
          <a:lstStyle/>
          <a:p>
            <a:pPr marL="444500" lvl="0" indent="-273050" algn="l" rtl="0">
              <a:lnSpc>
                <a:spcPct val="100000"/>
              </a:lnSpc>
              <a:spcBef>
                <a:spcPts val="0"/>
              </a:spcBef>
              <a:spcAft>
                <a:spcPts val="0"/>
              </a:spcAft>
              <a:buClr>
                <a:srgbClr val="000000"/>
              </a:buClr>
              <a:buSzPts val="2700"/>
              <a:buFont typeface="Helvetica Neue"/>
              <a:buNone/>
            </a:pPr>
            <a:endParaRPr/>
          </a:p>
        </p:txBody>
      </p:sp>
      <p:sp>
        <p:nvSpPr>
          <p:cNvPr id="838" name="Google Shape;838;p63"/>
          <p:cNvSpPr txBox="1">
            <a:spLocks noGrp="1"/>
          </p:cNvSpPr>
          <p:nvPr>
            <p:ph type="sldNum" idx="12"/>
          </p:nvPr>
        </p:nvSpPr>
        <p:spPr>
          <a:xfrm>
            <a:off x="6311798" y="9251950"/>
            <a:ext cx="368504" cy="381000"/>
          </a:xfrm>
          <a:prstGeom prst="rect">
            <a:avLst/>
          </a:prstGeom>
          <a:noFill/>
          <a:ln>
            <a:noFill/>
          </a:ln>
        </p:spPr>
        <p:txBody>
          <a:bodyPr spcFirstLastPara="1" wrap="square" lIns="50800" tIns="50800" rIns="50800" bIns="50800" anchor="t" anchorCtr="0">
            <a:spAutoFit/>
          </a:bodyPr>
          <a:lstStyle/>
          <a:p>
            <a:pPr marL="0" lvl="0" indent="0" algn="ctr" rtl="0">
              <a:lnSpc>
                <a:spcPct val="100000"/>
              </a:lnSpc>
              <a:spcBef>
                <a:spcPts val="0"/>
              </a:spcBef>
              <a:spcAft>
                <a:spcPts val="0"/>
              </a:spcAft>
              <a:buClr>
                <a:srgbClr val="000000"/>
              </a:buClr>
              <a:buSzPts val="1800"/>
              <a:buFont typeface="Helvetica Neue Light"/>
              <a:buNone/>
            </a:pPr>
            <a:fld id="{00000000-1234-1234-1234-123412341234}" type="slidenum">
              <a:rPr lang="en-US"/>
              <a:t>84</a:t>
            </a:fld>
            <a:endParaRPr/>
          </a:p>
        </p:txBody>
      </p:sp>
      <p:pic>
        <p:nvPicPr>
          <p:cNvPr id="839" name="Google Shape;839;p63" descr="一張含有 螢幕擷取畫面 的圖片&#10;&#10;自動產生的描述"/>
          <p:cNvPicPr preferRelativeResize="0"/>
          <p:nvPr/>
        </p:nvPicPr>
        <p:blipFill rotWithShape="1">
          <a:blip r:embed="rId3">
            <a:alphaModFix/>
          </a:blip>
          <a:srcRect/>
          <a:stretch/>
        </p:blipFill>
        <p:spPr>
          <a:xfrm>
            <a:off x="0" y="3940019"/>
            <a:ext cx="26189559" cy="3600034"/>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843"/>
        <p:cNvGrpSpPr/>
        <p:nvPr/>
      </p:nvGrpSpPr>
      <p:grpSpPr>
        <a:xfrm>
          <a:off x="0" y="0"/>
          <a:ext cx="0" cy="0"/>
          <a:chOff x="0" y="0"/>
          <a:chExt cx="0" cy="0"/>
        </a:xfrm>
      </p:grpSpPr>
      <p:sp>
        <p:nvSpPr>
          <p:cNvPr id="844" name="Google Shape;844;p64"/>
          <p:cNvSpPr txBox="1">
            <a:spLocks noGrp="1"/>
          </p:cNvSpPr>
          <p:nvPr>
            <p:ph type="title"/>
          </p:nvPr>
        </p:nvSpPr>
        <p:spPr>
          <a:xfrm>
            <a:off x="952500" y="444500"/>
            <a:ext cx="11099800" cy="2159000"/>
          </a:xfrm>
          <a:prstGeom prst="rect">
            <a:avLst/>
          </a:prstGeom>
          <a:noFill/>
          <a:ln>
            <a:noFill/>
          </a:ln>
        </p:spPr>
        <p:txBody>
          <a:bodyPr spcFirstLastPara="1" wrap="square" lIns="50800" tIns="50800" rIns="50800" bIns="50800" anchor="ctr" anchorCtr="0">
            <a:normAutofit/>
          </a:bodyPr>
          <a:lstStyle/>
          <a:p>
            <a:pPr marL="0" lvl="0" indent="0" algn="ctr" rtl="0">
              <a:lnSpc>
                <a:spcPct val="100000"/>
              </a:lnSpc>
              <a:spcBef>
                <a:spcPts val="0"/>
              </a:spcBef>
              <a:spcAft>
                <a:spcPts val="0"/>
              </a:spcAft>
              <a:buClr>
                <a:srgbClr val="000000"/>
              </a:buClr>
              <a:buSzPts val="8000"/>
              <a:buFont typeface="Helvetica Neue"/>
              <a:buNone/>
            </a:pPr>
            <a:r>
              <a:rPr lang="en-US"/>
              <a:t>Gitlab</a:t>
            </a:r>
            <a:endParaRPr/>
          </a:p>
        </p:txBody>
      </p:sp>
      <p:sp>
        <p:nvSpPr>
          <p:cNvPr id="845" name="Google Shape;845;p64"/>
          <p:cNvSpPr txBox="1">
            <a:spLocks noGrp="1"/>
          </p:cNvSpPr>
          <p:nvPr>
            <p:ph type="body" idx="1"/>
          </p:nvPr>
        </p:nvSpPr>
        <p:spPr>
          <a:xfrm>
            <a:off x="952500" y="2603500"/>
            <a:ext cx="11099800" cy="6286500"/>
          </a:xfrm>
          <a:prstGeom prst="rect">
            <a:avLst/>
          </a:prstGeom>
          <a:noFill/>
          <a:ln>
            <a:noFill/>
          </a:ln>
        </p:spPr>
        <p:txBody>
          <a:bodyPr spcFirstLastPara="1" wrap="square" lIns="50800" tIns="50800" rIns="50800" bIns="50800" anchor="t" anchorCtr="0">
            <a:normAutofit/>
          </a:bodyPr>
          <a:lstStyle/>
          <a:p>
            <a:pPr marL="444500" lvl="0" indent="-273050" algn="l" rtl="0">
              <a:lnSpc>
                <a:spcPct val="100000"/>
              </a:lnSpc>
              <a:spcBef>
                <a:spcPts val="0"/>
              </a:spcBef>
              <a:spcAft>
                <a:spcPts val="0"/>
              </a:spcAft>
              <a:buClr>
                <a:srgbClr val="000000"/>
              </a:buClr>
              <a:buSzPts val="2700"/>
              <a:buFont typeface="Helvetica Neue"/>
              <a:buNone/>
            </a:pPr>
            <a:endParaRPr/>
          </a:p>
        </p:txBody>
      </p:sp>
      <p:sp>
        <p:nvSpPr>
          <p:cNvPr id="846" name="Google Shape;846;p64"/>
          <p:cNvSpPr txBox="1">
            <a:spLocks noGrp="1"/>
          </p:cNvSpPr>
          <p:nvPr>
            <p:ph type="sldNum" idx="12"/>
          </p:nvPr>
        </p:nvSpPr>
        <p:spPr>
          <a:xfrm>
            <a:off x="6311798" y="9251950"/>
            <a:ext cx="368504" cy="381000"/>
          </a:xfrm>
          <a:prstGeom prst="rect">
            <a:avLst/>
          </a:prstGeom>
          <a:noFill/>
          <a:ln>
            <a:noFill/>
          </a:ln>
        </p:spPr>
        <p:txBody>
          <a:bodyPr spcFirstLastPara="1" wrap="square" lIns="50800" tIns="50800" rIns="50800" bIns="50800" anchor="t" anchorCtr="0">
            <a:spAutoFit/>
          </a:bodyPr>
          <a:lstStyle/>
          <a:p>
            <a:pPr marL="0" lvl="0" indent="0" algn="ctr" rtl="0">
              <a:lnSpc>
                <a:spcPct val="100000"/>
              </a:lnSpc>
              <a:spcBef>
                <a:spcPts val="0"/>
              </a:spcBef>
              <a:spcAft>
                <a:spcPts val="0"/>
              </a:spcAft>
              <a:buClr>
                <a:srgbClr val="000000"/>
              </a:buClr>
              <a:buSzPts val="1800"/>
              <a:buFont typeface="Helvetica Neue Light"/>
              <a:buNone/>
            </a:pPr>
            <a:fld id="{00000000-1234-1234-1234-123412341234}" type="slidenum">
              <a:rPr lang="en-US"/>
              <a:t>85</a:t>
            </a:fld>
            <a:endParaRPr/>
          </a:p>
        </p:txBody>
      </p:sp>
      <p:pic>
        <p:nvPicPr>
          <p:cNvPr id="847" name="Google Shape;847;p64" descr="一張含有 螢幕擷取畫面 的圖片&#10;&#10;自動產生的描述"/>
          <p:cNvPicPr preferRelativeResize="0"/>
          <p:nvPr/>
        </p:nvPicPr>
        <p:blipFill rotWithShape="1">
          <a:blip r:embed="rId3">
            <a:alphaModFix/>
          </a:blip>
          <a:srcRect/>
          <a:stretch/>
        </p:blipFill>
        <p:spPr>
          <a:xfrm>
            <a:off x="490719" y="2965450"/>
            <a:ext cx="12010661" cy="4621863"/>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851"/>
        <p:cNvGrpSpPr/>
        <p:nvPr/>
      </p:nvGrpSpPr>
      <p:grpSpPr>
        <a:xfrm>
          <a:off x="0" y="0"/>
          <a:ext cx="0" cy="0"/>
          <a:chOff x="0" y="0"/>
          <a:chExt cx="0" cy="0"/>
        </a:xfrm>
      </p:grpSpPr>
      <p:sp>
        <p:nvSpPr>
          <p:cNvPr id="852" name="Google Shape;852;p65"/>
          <p:cNvSpPr txBox="1">
            <a:spLocks noGrp="1"/>
          </p:cNvSpPr>
          <p:nvPr>
            <p:ph type="title"/>
          </p:nvPr>
        </p:nvSpPr>
        <p:spPr>
          <a:xfrm>
            <a:off x="952500" y="444500"/>
            <a:ext cx="11099800" cy="2159000"/>
          </a:xfrm>
          <a:prstGeom prst="rect">
            <a:avLst/>
          </a:prstGeom>
          <a:noFill/>
          <a:ln>
            <a:noFill/>
          </a:ln>
        </p:spPr>
        <p:txBody>
          <a:bodyPr spcFirstLastPara="1" wrap="square" lIns="50800" tIns="50800" rIns="50800" bIns="50800" anchor="ctr" anchorCtr="0">
            <a:normAutofit/>
          </a:bodyPr>
          <a:lstStyle/>
          <a:p>
            <a:pPr marL="0" lvl="0" indent="0" algn="ctr" rtl="0">
              <a:lnSpc>
                <a:spcPct val="100000"/>
              </a:lnSpc>
              <a:spcBef>
                <a:spcPts val="0"/>
              </a:spcBef>
              <a:spcAft>
                <a:spcPts val="0"/>
              </a:spcAft>
              <a:buClr>
                <a:srgbClr val="000000"/>
              </a:buClr>
              <a:buSzPts val="8000"/>
              <a:buFont typeface="Helvetica Neue"/>
              <a:buNone/>
            </a:pPr>
            <a:r>
              <a:rPr lang="en-US"/>
              <a:t>Gitlab</a:t>
            </a:r>
            <a:endParaRPr/>
          </a:p>
        </p:txBody>
      </p:sp>
      <p:sp>
        <p:nvSpPr>
          <p:cNvPr id="853" name="Google Shape;853;p65"/>
          <p:cNvSpPr txBox="1">
            <a:spLocks noGrp="1"/>
          </p:cNvSpPr>
          <p:nvPr>
            <p:ph type="body" idx="1"/>
          </p:nvPr>
        </p:nvSpPr>
        <p:spPr>
          <a:xfrm>
            <a:off x="952500" y="2603500"/>
            <a:ext cx="11099800" cy="6286500"/>
          </a:xfrm>
          <a:prstGeom prst="rect">
            <a:avLst/>
          </a:prstGeom>
          <a:noFill/>
          <a:ln>
            <a:noFill/>
          </a:ln>
        </p:spPr>
        <p:txBody>
          <a:bodyPr spcFirstLastPara="1" wrap="square" lIns="50800" tIns="50800" rIns="50800" bIns="50800" anchor="t" anchorCtr="0">
            <a:normAutofit/>
          </a:bodyPr>
          <a:lstStyle/>
          <a:p>
            <a:pPr marL="444500" lvl="0" indent="-273050" algn="l" rtl="0">
              <a:lnSpc>
                <a:spcPct val="100000"/>
              </a:lnSpc>
              <a:spcBef>
                <a:spcPts val="0"/>
              </a:spcBef>
              <a:spcAft>
                <a:spcPts val="0"/>
              </a:spcAft>
              <a:buClr>
                <a:srgbClr val="000000"/>
              </a:buClr>
              <a:buSzPts val="2700"/>
              <a:buFont typeface="Helvetica Neue"/>
              <a:buNone/>
            </a:pPr>
            <a:endParaRPr dirty="0"/>
          </a:p>
        </p:txBody>
      </p:sp>
      <p:sp>
        <p:nvSpPr>
          <p:cNvPr id="854" name="Google Shape;854;p65"/>
          <p:cNvSpPr txBox="1">
            <a:spLocks noGrp="1"/>
          </p:cNvSpPr>
          <p:nvPr>
            <p:ph type="sldNum" idx="12"/>
          </p:nvPr>
        </p:nvSpPr>
        <p:spPr>
          <a:xfrm>
            <a:off x="6311798" y="9251950"/>
            <a:ext cx="368504" cy="381000"/>
          </a:xfrm>
          <a:prstGeom prst="rect">
            <a:avLst/>
          </a:prstGeom>
          <a:noFill/>
          <a:ln>
            <a:noFill/>
          </a:ln>
        </p:spPr>
        <p:txBody>
          <a:bodyPr spcFirstLastPara="1" wrap="square" lIns="50800" tIns="50800" rIns="50800" bIns="50800" anchor="t" anchorCtr="0">
            <a:spAutoFit/>
          </a:bodyPr>
          <a:lstStyle/>
          <a:p>
            <a:pPr marL="0" lvl="0" indent="0" algn="ctr" rtl="0">
              <a:lnSpc>
                <a:spcPct val="100000"/>
              </a:lnSpc>
              <a:spcBef>
                <a:spcPts val="0"/>
              </a:spcBef>
              <a:spcAft>
                <a:spcPts val="0"/>
              </a:spcAft>
              <a:buClr>
                <a:srgbClr val="000000"/>
              </a:buClr>
              <a:buSzPts val="1800"/>
              <a:buFont typeface="Helvetica Neue Light"/>
              <a:buNone/>
            </a:pPr>
            <a:fld id="{00000000-1234-1234-1234-123412341234}" type="slidenum">
              <a:rPr lang="en-US"/>
              <a:t>86</a:t>
            </a:fld>
            <a:endParaRPr/>
          </a:p>
        </p:txBody>
      </p:sp>
      <p:pic>
        <p:nvPicPr>
          <p:cNvPr id="855" name="Google Shape;855;p65" descr="一張含有 螢幕擷取畫面 的圖片&#10;&#10;自動產生的描述"/>
          <p:cNvPicPr preferRelativeResize="0"/>
          <p:nvPr/>
        </p:nvPicPr>
        <p:blipFill rotWithShape="1">
          <a:blip r:embed="rId3">
            <a:alphaModFix/>
          </a:blip>
          <a:srcRect/>
          <a:stretch/>
        </p:blipFill>
        <p:spPr>
          <a:xfrm>
            <a:off x="1936138" y="2202543"/>
            <a:ext cx="8621369" cy="5228547"/>
          </a:xfrm>
          <a:prstGeom prst="rect">
            <a:avLst/>
          </a:prstGeom>
          <a:noFill/>
          <a:ln>
            <a:noFill/>
          </a:ln>
        </p:spPr>
      </p:pic>
      <p:sp>
        <p:nvSpPr>
          <p:cNvPr id="5" name="語音泡泡: 圓角矩形 4">
            <a:extLst>
              <a:ext uri="{FF2B5EF4-FFF2-40B4-BE49-F238E27FC236}">
                <a16:creationId xmlns:a16="http://schemas.microsoft.com/office/drawing/2014/main" id="{82A7D9DD-4103-0F47-1A5F-E36856C79AFE}"/>
              </a:ext>
            </a:extLst>
          </p:cNvPr>
          <p:cNvSpPr/>
          <p:nvPr/>
        </p:nvSpPr>
        <p:spPr>
          <a:xfrm>
            <a:off x="2845431" y="5151309"/>
            <a:ext cx="3466367" cy="1777685"/>
          </a:xfrm>
          <a:prstGeom prst="wedgeRoundRectCallout">
            <a:avLst>
              <a:gd name="adj1" fmla="val 72231"/>
              <a:gd name="adj2" fmla="val -87843"/>
              <a:gd name="adj3" fmla="val 16667"/>
            </a:avLst>
          </a:prstGeom>
          <a:solidFill>
            <a:schemeClr val="accent5"/>
          </a:solid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accent5"/>
              </a:solidFill>
            </a:endParaRPr>
          </a:p>
        </p:txBody>
      </p:sp>
      <p:sp>
        <p:nvSpPr>
          <p:cNvPr id="6" name="文字方塊 5">
            <a:extLst>
              <a:ext uri="{FF2B5EF4-FFF2-40B4-BE49-F238E27FC236}">
                <a16:creationId xmlns:a16="http://schemas.microsoft.com/office/drawing/2014/main" id="{B67C0DD5-EAF4-2B9B-CF5F-AC94CBAD19B1}"/>
              </a:ext>
            </a:extLst>
          </p:cNvPr>
          <p:cNvSpPr txBox="1"/>
          <p:nvPr/>
        </p:nvSpPr>
        <p:spPr>
          <a:xfrm>
            <a:off x="3027176" y="5543195"/>
            <a:ext cx="2993098" cy="1015663"/>
          </a:xfrm>
          <a:prstGeom prst="rect">
            <a:avLst/>
          </a:prstGeom>
          <a:noFill/>
        </p:spPr>
        <p:txBody>
          <a:bodyPr wrap="square" rtlCol="0">
            <a:spAutoFit/>
          </a:bodyPr>
          <a:lstStyle/>
          <a:p>
            <a:r>
              <a:rPr lang="en-US" altLang="zh-TW" sz="2000" dirty="0">
                <a:solidFill>
                  <a:schemeClr val="bg1"/>
                </a:solidFill>
              </a:rPr>
              <a:t>Username : </a:t>
            </a:r>
            <a:r>
              <a:rPr lang="en-US" altLang="zh-TW" sz="2000" dirty="0" err="1">
                <a:solidFill>
                  <a:schemeClr val="bg1"/>
                </a:solidFill>
              </a:rPr>
              <a:t>studendID</a:t>
            </a:r>
            <a:endParaRPr lang="en-US" altLang="zh-TW" sz="2000" dirty="0">
              <a:solidFill>
                <a:schemeClr val="bg1"/>
              </a:solidFill>
            </a:endParaRPr>
          </a:p>
          <a:p>
            <a:r>
              <a:rPr lang="en-US" altLang="zh-TW" sz="2000" dirty="0">
                <a:solidFill>
                  <a:schemeClr val="bg1"/>
                </a:solidFill>
              </a:rPr>
              <a:t>Email: your email </a:t>
            </a:r>
          </a:p>
          <a:p>
            <a:r>
              <a:rPr lang="en-US" altLang="zh-TW" sz="2000" dirty="0" err="1">
                <a:solidFill>
                  <a:schemeClr val="bg1"/>
                </a:solidFill>
              </a:rPr>
              <a:t>Passward</a:t>
            </a:r>
            <a:r>
              <a:rPr lang="en-US" altLang="zh-TW" sz="2000" dirty="0">
                <a:solidFill>
                  <a:schemeClr val="bg1"/>
                </a:solidFill>
              </a:rPr>
              <a:t>: </a:t>
            </a:r>
            <a:r>
              <a:rPr lang="en-US" altLang="zh-TW" sz="2000" dirty="0" err="1">
                <a:solidFill>
                  <a:schemeClr val="bg1"/>
                </a:solidFill>
              </a:rPr>
              <a:t>studentID</a:t>
            </a:r>
            <a:endParaRPr lang="zh-TW" altLang="en-US" sz="2000" dirty="0">
              <a:solidFill>
                <a:schemeClr val="bg1"/>
              </a:solidFill>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859"/>
        <p:cNvGrpSpPr/>
        <p:nvPr/>
      </p:nvGrpSpPr>
      <p:grpSpPr>
        <a:xfrm>
          <a:off x="0" y="0"/>
          <a:ext cx="0" cy="0"/>
          <a:chOff x="0" y="0"/>
          <a:chExt cx="0" cy="0"/>
        </a:xfrm>
      </p:grpSpPr>
      <p:sp>
        <p:nvSpPr>
          <p:cNvPr id="860" name="Google Shape;860;p66"/>
          <p:cNvSpPr txBox="1">
            <a:spLocks noGrp="1"/>
          </p:cNvSpPr>
          <p:nvPr>
            <p:ph type="title"/>
          </p:nvPr>
        </p:nvSpPr>
        <p:spPr>
          <a:xfrm>
            <a:off x="952500" y="444500"/>
            <a:ext cx="11099800" cy="2159000"/>
          </a:xfrm>
          <a:prstGeom prst="rect">
            <a:avLst/>
          </a:prstGeom>
          <a:noFill/>
          <a:ln>
            <a:noFill/>
          </a:ln>
        </p:spPr>
        <p:txBody>
          <a:bodyPr spcFirstLastPara="1" wrap="square" lIns="50800" tIns="50800" rIns="50800" bIns="50800" anchor="ctr" anchorCtr="0">
            <a:normAutofit/>
          </a:bodyPr>
          <a:lstStyle/>
          <a:p>
            <a:pPr marL="0" lvl="0" indent="0" algn="ctr" rtl="0">
              <a:lnSpc>
                <a:spcPct val="100000"/>
              </a:lnSpc>
              <a:spcBef>
                <a:spcPts val="0"/>
              </a:spcBef>
              <a:spcAft>
                <a:spcPts val="0"/>
              </a:spcAft>
              <a:buClr>
                <a:srgbClr val="000000"/>
              </a:buClr>
              <a:buSzPts val="8000"/>
              <a:buFont typeface="Helvetica Neue"/>
              <a:buNone/>
            </a:pPr>
            <a:r>
              <a:rPr lang="en-US" sz="8000" b="0" i="0" u="none" strike="noStrike" cap="none">
                <a:solidFill>
                  <a:srgbClr val="000000"/>
                </a:solidFill>
                <a:latin typeface="Helvetica Neue"/>
                <a:ea typeface="Helvetica Neue"/>
                <a:cs typeface="Helvetica Neue"/>
                <a:sym typeface="Helvetica Neue"/>
              </a:rPr>
              <a:t>Workflow</a:t>
            </a:r>
            <a:endParaRPr/>
          </a:p>
        </p:txBody>
      </p:sp>
      <p:sp>
        <p:nvSpPr>
          <p:cNvPr id="861" name="Google Shape;861;p66"/>
          <p:cNvSpPr txBox="1">
            <a:spLocks noGrp="1"/>
          </p:cNvSpPr>
          <p:nvPr>
            <p:ph type="body" idx="1"/>
          </p:nvPr>
        </p:nvSpPr>
        <p:spPr>
          <a:xfrm>
            <a:off x="952500" y="2603500"/>
            <a:ext cx="11099800" cy="6286500"/>
          </a:xfrm>
          <a:prstGeom prst="rect">
            <a:avLst/>
          </a:prstGeom>
          <a:noFill/>
          <a:ln>
            <a:noFill/>
          </a:ln>
        </p:spPr>
        <p:txBody>
          <a:bodyPr spcFirstLastPara="1" wrap="square" lIns="50800" tIns="50800" rIns="50800" bIns="50800" anchor="t" anchorCtr="0">
            <a:normAutofit lnSpcReduction="10000"/>
          </a:bodyPr>
          <a:lstStyle/>
          <a:p>
            <a:pPr marL="360045" lvl="0" indent="-360045" algn="l" rtl="0">
              <a:lnSpc>
                <a:spcPct val="100000"/>
              </a:lnSpc>
              <a:spcBef>
                <a:spcPts val="0"/>
              </a:spcBef>
              <a:spcAft>
                <a:spcPts val="0"/>
              </a:spcAft>
              <a:buClr>
                <a:srgbClr val="000000"/>
              </a:buClr>
              <a:buSzPts val="2175"/>
              <a:buFont typeface="Helvetica Neue"/>
              <a:buChar char="•"/>
            </a:pPr>
            <a:r>
              <a:rPr lang="en-US" sz="2900"/>
              <a:t>For each lab, you should follow the workflow below</a:t>
            </a:r>
            <a:endParaRPr/>
          </a:p>
          <a:p>
            <a:pPr marL="1028700" lvl="1" indent="-514350" algn="l" rtl="0">
              <a:lnSpc>
                <a:spcPct val="100000"/>
              </a:lnSpc>
              <a:spcBef>
                <a:spcPts val="3400"/>
              </a:spcBef>
              <a:spcAft>
                <a:spcPts val="0"/>
              </a:spcAft>
              <a:buClr>
                <a:srgbClr val="000000"/>
              </a:buClr>
              <a:buSzPts val="2900"/>
              <a:buFont typeface="Helvetica Neue"/>
              <a:buAutoNum type="arabicPeriod"/>
            </a:pPr>
            <a:r>
              <a:rPr lang="en-US" sz="2900"/>
              <a:t>Fork our template repository on Gitlab</a:t>
            </a:r>
            <a:endParaRPr/>
          </a:p>
          <a:p>
            <a:pPr marL="1028700" lvl="1" indent="-514350" algn="l" rtl="0">
              <a:lnSpc>
                <a:spcPct val="100000"/>
              </a:lnSpc>
              <a:spcBef>
                <a:spcPts val="3400"/>
              </a:spcBef>
              <a:spcAft>
                <a:spcPts val="0"/>
              </a:spcAft>
              <a:buClr>
                <a:srgbClr val="000000"/>
              </a:buClr>
              <a:buSzPts val="2900"/>
              <a:buFont typeface="Helvetica Neue"/>
              <a:buAutoNum type="arabicPeriod"/>
            </a:pPr>
            <a:r>
              <a:rPr lang="en-US" sz="2900"/>
              <a:t>Clone the </a:t>
            </a:r>
            <a:r>
              <a:rPr lang="en-US" b="1"/>
              <a:t>forked</a:t>
            </a:r>
            <a:r>
              <a:rPr lang="en-US" sz="2900"/>
              <a:t> repository to your computer</a:t>
            </a:r>
            <a:endParaRPr/>
          </a:p>
          <a:p>
            <a:pPr marL="1028700" lvl="1" indent="-514350" algn="l" rtl="0">
              <a:lnSpc>
                <a:spcPct val="100000"/>
              </a:lnSpc>
              <a:spcBef>
                <a:spcPts val="3400"/>
              </a:spcBef>
              <a:spcAft>
                <a:spcPts val="0"/>
              </a:spcAft>
              <a:buClr>
                <a:srgbClr val="000000"/>
              </a:buClr>
              <a:buSzPts val="2900"/>
              <a:buFont typeface="Helvetica Neue"/>
              <a:buAutoNum type="arabicPeriod"/>
            </a:pPr>
            <a:r>
              <a:rPr lang="en-US" sz="2900"/>
              <a:t>Finish your lab</a:t>
            </a:r>
            <a:endParaRPr/>
          </a:p>
          <a:p>
            <a:pPr marL="1028700" lvl="1" indent="-514350" algn="l" rtl="0">
              <a:lnSpc>
                <a:spcPct val="100000"/>
              </a:lnSpc>
              <a:spcBef>
                <a:spcPts val="3400"/>
              </a:spcBef>
              <a:spcAft>
                <a:spcPts val="0"/>
              </a:spcAft>
              <a:buClr>
                <a:srgbClr val="000000"/>
              </a:buClr>
              <a:buSzPts val="2900"/>
              <a:buFont typeface="Helvetica Neue"/>
              <a:buAutoNum type="arabicPeriod"/>
            </a:pPr>
            <a:r>
              <a:rPr lang="en-US" sz="2900"/>
              <a:t>Commit in your computer</a:t>
            </a:r>
            <a:endParaRPr/>
          </a:p>
          <a:p>
            <a:pPr marL="1028700" lvl="1" indent="-514350" algn="l" rtl="0">
              <a:lnSpc>
                <a:spcPct val="100000"/>
              </a:lnSpc>
              <a:spcBef>
                <a:spcPts val="3400"/>
              </a:spcBef>
              <a:spcAft>
                <a:spcPts val="0"/>
              </a:spcAft>
              <a:buClr>
                <a:srgbClr val="000000"/>
              </a:buClr>
              <a:buSzPts val="2900"/>
              <a:buFont typeface="Helvetica Neue"/>
              <a:buAutoNum type="arabicPeriod"/>
            </a:pPr>
            <a:r>
              <a:rPr lang="en-US" sz="2900"/>
              <a:t>Push to Gitlab</a:t>
            </a:r>
            <a:endParaRPr/>
          </a:p>
          <a:p>
            <a:pPr marL="1028700" lvl="1" indent="-514350" algn="l" rtl="0">
              <a:lnSpc>
                <a:spcPct val="100000"/>
              </a:lnSpc>
              <a:spcBef>
                <a:spcPts val="3400"/>
              </a:spcBef>
              <a:spcAft>
                <a:spcPts val="0"/>
              </a:spcAft>
              <a:buClr>
                <a:srgbClr val="000000"/>
              </a:buClr>
              <a:buSzPts val="2900"/>
              <a:buFont typeface="Helvetica Neue"/>
              <a:buAutoNum type="arabicPeriod"/>
            </a:pPr>
            <a:r>
              <a:rPr lang="en-US" sz="2900"/>
              <a:t>Send merge request</a:t>
            </a:r>
            <a:r>
              <a:rPr lang="en-US">
                <a:solidFill>
                  <a:srgbClr val="FF2600"/>
                </a:solidFill>
              </a:rPr>
              <a:t> </a:t>
            </a:r>
            <a:r>
              <a:rPr lang="en-US">
                <a:solidFill>
                  <a:srgbClr val="262626"/>
                </a:solidFill>
              </a:rPr>
              <a:t>of </a:t>
            </a:r>
            <a:r>
              <a:rPr lang="en-US" b="1">
                <a:solidFill>
                  <a:srgbClr val="FF4D41"/>
                </a:solidFill>
              </a:rPr>
              <a:t>your branch</a:t>
            </a:r>
            <a:r>
              <a:rPr lang="en-US" sz="2900"/>
              <a:t> to our template repository</a:t>
            </a:r>
            <a:endParaRPr/>
          </a:p>
        </p:txBody>
      </p:sp>
      <p:sp>
        <p:nvSpPr>
          <p:cNvPr id="862" name="Google Shape;862;p66"/>
          <p:cNvSpPr txBox="1">
            <a:spLocks noGrp="1"/>
          </p:cNvSpPr>
          <p:nvPr>
            <p:ph type="sldNum" idx="12"/>
          </p:nvPr>
        </p:nvSpPr>
        <p:spPr>
          <a:xfrm>
            <a:off x="6311798" y="9251950"/>
            <a:ext cx="368504" cy="381000"/>
          </a:xfrm>
          <a:prstGeom prst="rect">
            <a:avLst/>
          </a:prstGeom>
          <a:noFill/>
          <a:ln>
            <a:noFill/>
          </a:ln>
        </p:spPr>
        <p:txBody>
          <a:bodyPr spcFirstLastPara="1" wrap="square" lIns="50800" tIns="50800" rIns="50800" bIns="50800" anchor="t" anchorCtr="0">
            <a:spAutoFit/>
          </a:bodyPr>
          <a:lstStyle/>
          <a:p>
            <a:pPr marL="0" lvl="0" indent="0" algn="ctr" rtl="0">
              <a:lnSpc>
                <a:spcPct val="100000"/>
              </a:lnSpc>
              <a:spcBef>
                <a:spcPts val="0"/>
              </a:spcBef>
              <a:spcAft>
                <a:spcPts val="0"/>
              </a:spcAft>
              <a:buClr>
                <a:srgbClr val="000000"/>
              </a:buClr>
              <a:buSzPts val="1800"/>
              <a:buFont typeface="Helvetica Neue Light"/>
              <a:buNone/>
            </a:pPr>
            <a:fld id="{00000000-1234-1234-1234-123412341234}" type="slidenum">
              <a:rPr lang="en-US"/>
              <a:t>87</a:t>
            </a:fld>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867" name="Google Shape;867;p67"/>
          <p:cNvSpPr txBox="1">
            <a:spLocks noGrp="1"/>
          </p:cNvSpPr>
          <p:nvPr>
            <p:ph type="title"/>
          </p:nvPr>
        </p:nvSpPr>
        <p:spPr>
          <a:xfrm>
            <a:off x="952500" y="444500"/>
            <a:ext cx="11099800" cy="2159000"/>
          </a:xfrm>
          <a:prstGeom prst="rect">
            <a:avLst/>
          </a:prstGeom>
          <a:noFill/>
          <a:ln>
            <a:noFill/>
          </a:ln>
        </p:spPr>
        <p:txBody>
          <a:bodyPr spcFirstLastPara="1" wrap="square" lIns="50800" tIns="50800" rIns="50800" bIns="50800" anchor="ctr" anchorCtr="0">
            <a:normAutofit/>
          </a:bodyPr>
          <a:lstStyle/>
          <a:p>
            <a:pPr marL="0" lvl="0" indent="0" algn="ctr" rtl="0">
              <a:lnSpc>
                <a:spcPct val="100000"/>
              </a:lnSpc>
              <a:spcBef>
                <a:spcPts val="0"/>
              </a:spcBef>
              <a:spcAft>
                <a:spcPts val="0"/>
              </a:spcAft>
              <a:buClr>
                <a:srgbClr val="000000"/>
              </a:buClr>
              <a:buSzPts val="8000"/>
              <a:buFont typeface="Helvetica Neue"/>
              <a:buNone/>
            </a:pPr>
            <a:r>
              <a:rPr lang="en-US" sz="8000" b="0" i="0" u="none" strike="noStrike" cap="none">
                <a:solidFill>
                  <a:srgbClr val="000000"/>
                </a:solidFill>
                <a:latin typeface="Helvetica Neue"/>
                <a:ea typeface="Helvetica Neue"/>
                <a:cs typeface="Helvetica Neue"/>
                <a:sym typeface="Helvetica Neue"/>
              </a:rPr>
              <a:t>Workflow</a:t>
            </a:r>
            <a:endParaRPr/>
          </a:p>
        </p:txBody>
      </p:sp>
      <p:sp>
        <p:nvSpPr>
          <p:cNvPr id="868" name="Google Shape;868;p67"/>
          <p:cNvSpPr txBox="1">
            <a:spLocks noGrp="1"/>
          </p:cNvSpPr>
          <p:nvPr>
            <p:ph type="body" idx="1"/>
          </p:nvPr>
        </p:nvSpPr>
        <p:spPr>
          <a:xfrm>
            <a:off x="952500" y="2603500"/>
            <a:ext cx="11099800" cy="6286500"/>
          </a:xfrm>
          <a:prstGeom prst="rect">
            <a:avLst/>
          </a:prstGeom>
          <a:noFill/>
          <a:ln>
            <a:noFill/>
          </a:ln>
        </p:spPr>
        <p:txBody>
          <a:bodyPr spcFirstLastPara="1" wrap="square" lIns="50800" tIns="50800" rIns="50800" bIns="50800" anchor="t" anchorCtr="0">
            <a:normAutofit lnSpcReduction="10000"/>
          </a:bodyPr>
          <a:lstStyle/>
          <a:p>
            <a:pPr marL="360045" lvl="0" indent="-360045" algn="l" rtl="0">
              <a:lnSpc>
                <a:spcPct val="100000"/>
              </a:lnSpc>
              <a:spcBef>
                <a:spcPts val="0"/>
              </a:spcBef>
              <a:spcAft>
                <a:spcPts val="0"/>
              </a:spcAft>
              <a:buClr>
                <a:srgbClr val="000000"/>
              </a:buClr>
              <a:buSzPts val="2175"/>
              <a:buFont typeface="Helvetica Neue"/>
              <a:buChar char="•"/>
            </a:pPr>
            <a:r>
              <a:rPr lang="en-US" sz="2900"/>
              <a:t>For each lab, you should follow the workflow below</a:t>
            </a:r>
            <a:endParaRPr/>
          </a:p>
          <a:p>
            <a:pPr marL="1028700" lvl="1" indent="-514350" algn="l" rtl="0">
              <a:lnSpc>
                <a:spcPct val="100000"/>
              </a:lnSpc>
              <a:spcBef>
                <a:spcPts val="3400"/>
              </a:spcBef>
              <a:spcAft>
                <a:spcPts val="0"/>
              </a:spcAft>
              <a:buClr>
                <a:srgbClr val="000000"/>
              </a:buClr>
              <a:buSzPts val="2900"/>
              <a:buFont typeface="Helvetica Neue"/>
              <a:buAutoNum type="arabicPeriod"/>
            </a:pPr>
            <a:r>
              <a:rPr lang="en-US" sz="2900"/>
              <a:t>Fork our template repository on Gitlab</a:t>
            </a:r>
            <a:endParaRPr/>
          </a:p>
          <a:p>
            <a:pPr marL="1028700" lvl="1" indent="-514350" algn="l" rtl="0">
              <a:lnSpc>
                <a:spcPct val="100000"/>
              </a:lnSpc>
              <a:spcBef>
                <a:spcPts val="3400"/>
              </a:spcBef>
              <a:spcAft>
                <a:spcPts val="0"/>
              </a:spcAft>
              <a:buClr>
                <a:srgbClr val="BDC3C7"/>
              </a:buClr>
              <a:buSzPts val="2900"/>
              <a:buFont typeface="Helvetica Neue"/>
              <a:buAutoNum type="arabicPeriod"/>
            </a:pPr>
            <a:r>
              <a:rPr lang="en-US" sz="2900">
                <a:solidFill>
                  <a:srgbClr val="BDC3C7"/>
                </a:solidFill>
              </a:rPr>
              <a:t>Clone the </a:t>
            </a:r>
            <a:r>
              <a:rPr lang="en-US" b="1"/>
              <a:t>forked</a:t>
            </a:r>
            <a:r>
              <a:rPr lang="en-US" sz="2900">
                <a:solidFill>
                  <a:srgbClr val="BDC3C7"/>
                </a:solidFill>
              </a:rPr>
              <a:t> repository to your computer</a:t>
            </a:r>
            <a:endParaRPr/>
          </a:p>
          <a:p>
            <a:pPr marL="1028700" lvl="1" indent="-514350" algn="l" rtl="0">
              <a:lnSpc>
                <a:spcPct val="100000"/>
              </a:lnSpc>
              <a:spcBef>
                <a:spcPts val="3400"/>
              </a:spcBef>
              <a:spcAft>
                <a:spcPts val="0"/>
              </a:spcAft>
              <a:buClr>
                <a:srgbClr val="BDC3C7"/>
              </a:buClr>
              <a:buSzPts val="2900"/>
              <a:buFont typeface="Helvetica Neue"/>
              <a:buAutoNum type="arabicPeriod"/>
            </a:pPr>
            <a:r>
              <a:rPr lang="en-US" sz="2900">
                <a:solidFill>
                  <a:srgbClr val="BDC3C7"/>
                </a:solidFill>
              </a:rPr>
              <a:t>Finish your lab</a:t>
            </a:r>
            <a:endParaRPr/>
          </a:p>
          <a:p>
            <a:pPr marL="1028700" lvl="1" indent="-514350" algn="l" rtl="0">
              <a:lnSpc>
                <a:spcPct val="100000"/>
              </a:lnSpc>
              <a:spcBef>
                <a:spcPts val="3400"/>
              </a:spcBef>
              <a:spcAft>
                <a:spcPts val="0"/>
              </a:spcAft>
              <a:buClr>
                <a:srgbClr val="BDC3C7"/>
              </a:buClr>
              <a:buSzPts val="2900"/>
              <a:buFont typeface="Helvetica Neue"/>
              <a:buAutoNum type="arabicPeriod"/>
            </a:pPr>
            <a:r>
              <a:rPr lang="en-US" sz="2900">
                <a:solidFill>
                  <a:srgbClr val="BDC3C7"/>
                </a:solidFill>
              </a:rPr>
              <a:t>Commit in your computer</a:t>
            </a:r>
            <a:endParaRPr/>
          </a:p>
          <a:p>
            <a:pPr marL="1028700" lvl="1" indent="-514350" algn="l" rtl="0">
              <a:lnSpc>
                <a:spcPct val="100000"/>
              </a:lnSpc>
              <a:spcBef>
                <a:spcPts val="3400"/>
              </a:spcBef>
              <a:spcAft>
                <a:spcPts val="0"/>
              </a:spcAft>
              <a:buClr>
                <a:srgbClr val="BDC3C7"/>
              </a:buClr>
              <a:buSzPts val="2900"/>
              <a:buFont typeface="Helvetica Neue"/>
              <a:buAutoNum type="arabicPeriod"/>
            </a:pPr>
            <a:r>
              <a:rPr lang="en-US" sz="2900">
                <a:solidFill>
                  <a:srgbClr val="BDC3C7"/>
                </a:solidFill>
              </a:rPr>
              <a:t>Push to Gitlab</a:t>
            </a:r>
            <a:endParaRPr/>
          </a:p>
          <a:p>
            <a:pPr marL="1028700" lvl="1" indent="-514350" algn="l" rtl="0">
              <a:lnSpc>
                <a:spcPct val="100000"/>
              </a:lnSpc>
              <a:spcBef>
                <a:spcPts val="3400"/>
              </a:spcBef>
              <a:spcAft>
                <a:spcPts val="0"/>
              </a:spcAft>
              <a:buClr>
                <a:srgbClr val="BDC3C7"/>
              </a:buClr>
              <a:buSzPts val="2900"/>
              <a:buFont typeface="Helvetica Neue"/>
              <a:buAutoNum type="arabicPeriod"/>
            </a:pPr>
            <a:r>
              <a:rPr lang="en-US" sz="2900">
                <a:solidFill>
                  <a:srgbClr val="BDC3C7"/>
                </a:solidFill>
              </a:rPr>
              <a:t>Send merge request of </a:t>
            </a:r>
            <a:r>
              <a:rPr lang="en-US" b="1"/>
              <a:t>your branch</a:t>
            </a:r>
            <a:r>
              <a:rPr lang="en-US" sz="2900">
                <a:solidFill>
                  <a:srgbClr val="BDC3C7"/>
                </a:solidFill>
              </a:rPr>
              <a:t> to our template repository</a:t>
            </a:r>
            <a:endParaRPr/>
          </a:p>
        </p:txBody>
      </p:sp>
      <p:sp>
        <p:nvSpPr>
          <p:cNvPr id="869" name="Google Shape;869;p67"/>
          <p:cNvSpPr txBox="1">
            <a:spLocks noGrp="1"/>
          </p:cNvSpPr>
          <p:nvPr>
            <p:ph type="sldNum" idx="12"/>
          </p:nvPr>
        </p:nvSpPr>
        <p:spPr>
          <a:xfrm>
            <a:off x="6311798" y="9251950"/>
            <a:ext cx="368504" cy="381000"/>
          </a:xfrm>
          <a:prstGeom prst="rect">
            <a:avLst/>
          </a:prstGeom>
          <a:noFill/>
          <a:ln>
            <a:noFill/>
          </a:ln>
        </p:spPr>
        <p:txBody>
          <a:bodyPr spcFirstLastPara="1" wrap="square" lIns="50800" tIns="50800" rIns="50800" bIns="50800" anchor="t" anchorCtr="0">
            <a:spAutoFit/>
          </a:bodyPr>
          <a:lstStyle/>
          <a:p>
            <a:pPr marL="0" lvl="0" indent="0" algn="ctr" rtl="0">
              <a:lnSpc>
                <a:spcPct val="100000"/>
              </a:lnSpc>
              <a:spcBef>
                <a:spcPts val="0"/>
              </a:spcBef>
              <a:spcAft>
                <a:spcPts val="0"/>
              </a:spcAft>
              <a:buClr>
                <a:srgbClr val="000000"/>
              </a:buClr>
              <a:buSzPts val="1800"/>
              <a:buFont typeface="Helvetica Neue Light"/>
              <a:buNone/>
            </a:pPr>
            <a:fld id="{00000000-1234-1234-1234-123412341234}" type="slidenum">
              <a:rPr lang="en-US"/>
              <a:t>88</a:t>
            </a:fld>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rgbClr val="3E3E3E"/>
        </a:solidFill>
        <a:effectLst/>
      </p:bgPr>
    </p:bg>
    <p:spTree>
      <p:nvGrpSpPr>
        <p:cNvPr id="1" name="Shape 873"/>
        <p:cNvGrpSpPr/>
        <p:nvPr/>
      </p:nvGrpSpPr>
      <p:grpSpPr>
        <a:xfrm>
          <a:off x="0" y="0"/>
          <a:ext cx="0" cy="0"/>
          <a:chOff x="0" y="0"/>
          <a:chExt cx="0" cy="0"/>
        </a:xfrm>
      </p:grpSpPr>
      <p:sp>
        <p:nvSpPr>
          <p:cNvPr id="874" name="Google Shape;874;p68"/>
          <p:cNvSpPr txBox="1">
            <a:spLocks noGrp="1"/>
          </p:cNvSpPr>
          <p:nvPr>
            <p:ph type="body" idx="1"/>
          </p:nvPr>
        </p:nvSpPr>
        <p:spPr>
          <a:xfrm>
            <a:off x="952500" y="127000"/>
            <a:ext cx="11099800" cy="7213600"/>
          </a:xfrm>
          <a:prstGeom prst="rect">
            <a:avLst/>
          </a:prstGeom>
          <a:noFill/>
          <a:ln>
            <a:noFill/>
          </a:ln>
        </p:spPr>
        <p:txBody>
          <a:bodyPr spcFirstLastPara="1" wrap="square" lIns="50800" tIns="50800" rIns="50800" bIns="50800" anchor="t" anchorCtr="0">
            <a:normAutofit/>
          </a:bodyPr>
          <a:lstStyle/>
          <a:p>
            <a:pPr marL="0" lvl="0" indent="0" algn="ctr" rtl="0">
              <a:lnSpc>
                <a:spcPct val="100000"/>
              </a:lnSpc>
              <a:spcBef>
                <a:spcPts val="0"/>
              </a:spcBef>
              <a:spcAft>
                <a:spcPts val="0"/>
              </a:spcAft>
              <a:buClr>
                <a:srgbClr val="ECF0F1"/>
              </a:buClr>
              <a:buSzPts val="3600"/>
              <a:buFont typeface="Helvetica Neue"/>
              <a:buNone/>
            </a:pPr>
            <a:r>
              <a:rPr lang="en-US"/>
              <a:t>You can access course projects in</a:t>
            </a:r>
            <a:r>
              <a:rPr lang="en-US">
                <a:solidFill>
                  <a:srgbClr val="000000"/>
                </a:solidFill>
              </a:rPr>
              <a:t> </a:t>
            </a:r>
            <a:r>
              <a:rPr lang="en-US" u="sng">
                <a:solidFill>
                  <a:schemeClr val="hlink"/>
                </a:solidFill>
                <a:hlinkClick r:id="rId3"/>
              </a:rPr>
              <a:t>this group</a:t>
            </a:r>
            <a:br>
              <a:rPr lang="en-US"/>
            </a:br>
            <a:endParaRPr/>
          </a:p>
        </p:txBody>
      </p:sp>
      <p:sp>
        <p:nvSpPr>
          <p:cNvPr id="875" name="Google Shape;875;p68"/>
          <p:cNvSpPr txBox="1">
            <a:spLocks noGrp="1"/>
          </p:cNvSpPr>
          <p:nvPr>
            <p:ph type="sldNum" idx="12"/>
          </p:nvPr>
        </p:nvSpPr>
        <p:spPr>
          <a:xfrm>
            <a:off x="6311798" y="9251950"/>
            <a:ext cx="368504" cy="381000"/>
          </a:xfrm>
          <a:prstGeom prst="rect">
            <a:avLst/>
          </a:prstGeom>
          <a:noFill/>
          <a:ln>
            <a:noFill/>
          </a:ln>
        </p:spPr>
        <p:txBody>
          <a:bodyPr spcFirstLastPara="1" wrap="square" lIns="50800" tIns="50800" rIns="50800" bIns="50800" anchor="t" anchorCtr="0">
            <a:spAutoFit/>
          </a:bodyPr>
          <a:lstStyle/>
          <a:p>
            <a:pPr marL="0" lvl="0" indent="0" algn="ctr" rtl="0">
              <a:lnSpc>
                <a:spcPct val="100000"/>
              </a:lnSpc>
              <a:spcBef>
                <a:spcPts val="0"/>
              </a:spcBef>
              <a:spcAft>
                <a:spcPts val="0"/>
              </a:spcAft>
              <a:buClr>
                <a:srgbClr val="000000"/>
              </a:buClr>
              <a:buSzPts val="1800"/>
              <a:buFont typeface="Helvetica Neue Light"/>
              <a:buNone/>
            </a:pPr>
            <a:fld id="{00000000-1234-1234-1234-123412341234}" type="slidenum">
              <a:rPr lang="en-US"/>
              <a:t>89</a:t>
            </a:fld>
            <a:endParaRPr/>
          </a:p>
        </p:txBody>
      </p:sp>
      <p:pic>
        <p:nvPicPr>
          <p:cNvPr id="3" name="圖片 2" descr="一張含有 文字, 字型, 螢幕擷取畫面 的圖片&#10;&#10;AI 產生的內容可能不正確。">
            <a:extLst>
              <a:ext uri="{FF2B5EF4-FFF2-40B4-BE49-F238E27FC236}">
                <a16:creationId xmlns:a16="http://schemas.microsoft.com/office/drawing/2014/main" id="{8A64935B-BC6A-79C9-882A-AEAD52A222A7}"/>
              </a:ext>
            </a:extLst>
          </p:cNvPr>
          <p:cNvPicPr>
            <a:picLocks noChangeAspect="1"/>
          </p:cNvPicPr>
          <p:nvPr/>
        </p:nvPicPr>
        <p:blipFill>
          <a:blip r:embed="rId4"/>
          <a:stretch>
            <a:fillRect/>
          </a:stretch>
        </p:blipFill>
        <p:spPr>
          <a:xfrm>
            <a:off x="0" y="2833901"/>
            <a:ext cx="13054891" cy="3345397"/>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5">
          <a:extLst>
            <a:ext uri="{FF2B5EF4-FFF2-40B4-BE49-F238E27FC236}">
              <a16:creationId xmlns:a16="http://schemas.microsoft.com/office/drawing/2014/main" id="{A32B93AB-7991-C4EE-9DA9-29C4675AC462}"/>
            </a:ext>
          </a:extLst>
        </p:cNvPr>
        <p:cNvGrpSpPr/>
        <p:nvPr/>
      </p:nvGrpSpPr>
      <p:grpSpPr>
        <a:xfrm>
          <a:off x="0" y="0"/>
          <a:ext cx="0" cy="0"/>
          <a:chOff x="0" y="0"/>
          <a:chExt cx="0" cy="0"/>
        </a:xfrm>
      </p:grpSpPr>
      <p:sp>
        <p:nvSpPr>
          <p:cNvPr id="106" name="Google Shape;106;p3">
            <a:extLst>
              <a:ext uri="{FF2B5EF4-FFF2-40B4-BE49-F238E27FC236}">
                <a16:creationId xmlns:a16="http://schemas.microsoft.com/office/drawing/2014/main" id="{0F7B3832-785F-B752-AA63-E66517F8CEC9}"/>
              </a:ext>
            </a:extLst>
          </p:cNvPr>
          <p:cNvSpPr txBox="1">
            <a:spLocks noGrp="1"/>
          </p:cNvSpPr>
          <p:nvPr>
            <p:ph type="title"/>
          </p:nvPr>
        </p:nvSpPr>
        <p:spPr>
          <a:xfrm>
            <a:off x="952500" y="444500"/>
            <a:ext cx="11099800" cy="2159000"/>
          </a:xfrm>
          <a:prstGeom prst="rect">
            <a:avLst/>
          </a:prstGeom>
          <a:noFill/>
          <a:ln>
            <a:noFill/>
          </a:ln>
        </p:spPr>
        <p:txBody>
          <a:bodyPr spcFirstLastPara="1" wrap="square" lIns="50800" tIns="50800" rIns="50800" bIns="50800" anchor="ctr" anchorCtr="0">
            <a:normAutofit/>
          </a:bodyPr>
          <a:lstStyle/>
          <a:p>
            <a:pPr marL="0" lvl="0" indent="0" algn="ctr" rtl="0">
              <a:lnSpc>
                <a:spcPct val="100000"/>
              </a:lnSpc>
              <a:spcBef>
                <a:spcPts val="0"/>
              </a:spcBef>
              <a:spcAft>
                <a:spcPts val="0"/>
              </a:spcAft>
              <a:buClr>
                <a:srgbClr val="000000"/>
              </a:buClr>
              <a:buSzPts val="8000"/>
              <a:buFont typeface="Helvetica Neue"/>
              <a:buNone/>
            </a:pPr>
            <a:r>
              <a:rPr lang="en-US" sz="8000" b="0" i="0" u="none" strike="noStrike" cap="none">
                <a:solidFill>
                  <a:srgbClr val="000000"/>
                </a:solidFill>
                <a:latin typeface="Helvetica Neue"/>
                <a:ea typeface="Helvetica Neue"/>
                <a:cs typeface="Helvetica Neue"/>
                <a:sym typeface="Helvetica Neue"/>
              </a:rPr>
              <a:t>Outline</a:t>
            </a:r>
            <a:endParaRPr/>
          </a:p>
        </p:txBody>
      </p:sp>
      <p:sp>
        <p:nvSpPr>
          <p:cNvPr id="107" name="Google Shape;107;p3">
            <a:extLst>
              <a:ext uri="{FF2B5EF4-FFF2-40B4-BE49-F238E27FC236}">
                <a16:creationId xmlns:a16="http://schemas.microsoft.com/office/drawing/2014/main" id="{1838F55F-875E-AEEE-F7AE-0773EAE0F4ED}"/>
              </a:ext>
            </a:extLst>
          </p:cNvPr>
          <p:cNvSpPr txBox="1">
            <a:spLocks noGrp="1"/>
          </p:cNvSpPr>
          <p:nvPr>
            <p:ph type="body" idx="1"/>
          </p:nvPr>
        </p:nvSpPr>
        <p:spPr>
          <a:xfrm>
            <a:off x="952500" y="2603500"/>
            <a:ext cx="11099800" cy="6286500"/>
          </a:xfrm>
          <a:prstGeom prst="rect">
            <a:avLst/>
          </a:prstGeom>
          <a:noFill/>
          <a:ln>
            <a:noFill/>
          </a:ln>
        </p:spPr>
        <p:txBody>
          <a:bodyPr spcFirstLastPara="1" wrap="square" lIns="50800" tIns="50800" rIns="50800" bIns="50800" anchor="t" anchorCtr="0">
            <a:normAutofit/>
          </a:bodyPr>
          <a:lstStyle/>
          <a:p>
            <a:pPr marL="391158" lvl="0" indent="-391158" algn="l" rtl="0">
              <a:lnSpc>
                <a:spcPct val="100000"/>
              </a:lnSpc>
              <a:spcBef>
                <a:spcPts val="0"/>
              </a:spcBef>
              <a:spcAft>
                <a:spcPts val="0"/>
              </a:spcAft>
              <a:buClr>
                <a:srgbClr val="000000"/>
              </a:buClr>
              <a:buSzPts val="2325"/>
              <a:buFont typeface="Helvetica Neue"/>
              <a:buChar char="•"/>
            </a:pPr>
            <a:r>
              <a:rPr lang="en-US" sz="3100" dirty="0"/>
              <a:t>General Rule</a:t>
            </a:r>
            <a:endParaRPr dirty="0"/>
          </a:p>
          <a:p>
            <a:pPr marL="391158" lvl="0" indent="-391158" algn="l" rtl="0">
              <a:lnSpc>
                <a:spcPct val="100000"/>
              </a:lnSpc>
              <a:spcBef>
                <a:spcPts val="3600"/>
              </a:spcBef>
              <a:spcAft>
                <a:spcPts val="0"/>
              </a:spcAft>
              <a:buClr>
                <a:srgbClr val="000000"/>
              </a:buClr>
              <a:buSzPts val="2325"/>
              <a:buFont typeface="Helvetica Neue"/>
              <a:buChar char="•"/>
            </a:pPr>
            <a:r>
              <a:rPr lang="en-US" sz="3100" dirty="0">
                <a:solidFill>
                  <a:schemeClr val="bg2"/>
                </a:solidFill>
              </a:rPr>
              <a:t>Introduction to Git</a:t>
            </a:r>
          </a:p>
          <a:p>
            <a:pPr marL="391158" lvl="0" indent="-391158" algn="l" rtl="0">
              <a:lnSpc>
                <a:spcPct val="100000"/>
              </a:lnSpc>
              <a:spcBef>
                <a:spcPts val="3600"/>
              </a:spcBef>
              <a:spcAft>
                <a:spcPts val="0"/>
              </a:spcAft>
              <a:buClr>
                <a:srgbClr val="000000"/>
              </a:buClr>
              <a:buSzPts val="2325"/>
              <a:buFont typeface="Helvetica Neue"/>
              <a:buChar char="•"/>
            </a:pPr>
            <a:r>
              <a:rPr lang="en-US" sz="3100" dirty="0">
                <a:solidFill>
                  <a:schemeClr val="bg2"/>
                </a:solidFill>
              </a:rPr>
              <a:t>Version control</a:t>
            </a:r>
          </a:p>
          <a:p>
            <a:pPr marL="391158" lvl="0" indent="-391158" algn="l" rtl="0">
              <a:lnSpc>
                <a:spcPct val="100000"/>
              </a:lnSpc>
              <a:spcBef>
                <a:spcPts val="3600"/>
              </a:spcBef>
              <a:spcAft>
                <a:spcPts val="0"/>
              </a:spcAft>
              <a:buClr>
                <a:srgbClr val="000000"/>
              </a:buClr>
              <a:buSzPts val="2325"/>
              <a:buFont typeface="Helvetica Neue"/>
              <a:buChar char="•"/>
            </a:pPr>
            <a:r>
              <a:rPr lang="en-US" sz="3100" dirty="0">
                <a:solidFill>
                  <a:schemeClr val="bg2"/>
                </a:solidFill>
              </a:rPr>
              <a:t>Branch and merge</a:t>
            </a:r>
            <a:endParaRPr dirty="0">
              <a:solidFill>
                <a:schemeClr val="bg2"/>
              </a:solidFill>
            </a:endParaRPr>
          </a:p>
          <a:p>
            <a:pPr marL="391158" lvl="0" indent="-391158" algn="l" rtl="0">
              <a:lnSpc>
                <a:spcPct val="100000"/>
              </a:lnSpc>
              <a:spcBef>
                <a:spcPts val="3600"/>
              </a:spcBef>
              <a:spcAft>
                <a:spcPts val="0"/>
              </a:spcAft>
              <a:buClr>
                <a:srgbClr val="000000"/>
              </a:buClr>
              <a:buSzPts val="2325"/>
              <a:buFont typeface="Helvetica Neue"/>
              <a:buChar char="•"/>
            </a:pPr>
            <a:r>
              <a:rPr lang="en-US" sz="3100" dirty="0">
                <a:solidFill>
                  <a:schemeClr val="bg2"/>
                </a:solidFill>
              </a:rPr>
              <a:t>How to Submit Your Code to Gitlab</a:t>
            </a:r>
            <a:endParaRPr dirty="0">
              <a:solidFill>
                <a:schemeClr val="bg2"/>
              </a:solidFill>
            </a:endParaRPr>
          </a:p>
          <a:p>
            <a:pPr marL="391158" lvl="0" indent="-391158" algn="l" rtl="0">
              <a:lnSpc>
                <a:spcPct val="100000"/>
              </a:lnSpc>
              <a:spcBef>
                <a:spcPts val="3600"/>
              </a:spcBef>
              <a:spcAft>
                <a:spcPts val="0"/>
              </a:spcAft>
              <a:buClr>
                <a:srgbClr val="000000"/>
              </a:buClr>
              <a:buSzPts val="2325"/>
              <a:buFont typeface="Helvetica Neue"/>
              <a:buChar char="•"/>
            </a:pPr>
            <a:r>
              <a:rPr lang="en-US" sz="3100" dirty="0">
                <a:solidFill>
                  <a:schemeClr val="bg2"/>
                </a:solidFill>
              </a:rPr>
              <a:t>Tools &amp; References</a:t>
            </a:r>
            <a:endParaRPr dirty="0">
              <a:solidFill>
                <a:schemeClr val="bg2"/>
              </a:solidFill>
            </a:endParaRPr>
          </a:p>
        </p:txBody>
      </p:sp>
      <p:sp>
        <p:nvSpPr>
          <p:cNvPr id="108" name="Google Shape;108;p3">
            <a:extLst>
              <a:ext uri="{FF2B5EF4-FFF2-40B4-BE49-F238E27FC236}">
                <a16:creationId xmlns:a16="http://schemas.microsoft.com/office/drawing/2014/main" id="{8FD98490-4671-76A7-D8F9-E2A2AF690575}"/>
              </a:ext>
            </a:extLst>
          </p:cNvPr>
          <p:cNvSpPr txBox="1">
            <a:spLocks noGrp="1"/>
          </p:cNvSpPr>
          <p:nvPr>
            <p:ph type="sldNum" idx="12"/>
          </p:nvPr>
        </p:nvSpPr>
        <p:spPr>
          <a:xfrm>
            <a:off x="6311798" y="9251950"/>
            <a:ext cx="368504" cy="381000"/>
          </a:xfrm>
          <a:prstGeom prst="rect">
            <a:avLst/>
          </a:prstGeom>
          <a:noFill/>
          <a:ln>
            <a:noFill/>
          </a:ln>
        </p:spPr>
        <p:txBody>
          <a:bodyPr spcFirstLastPara="1" wrap="square" lIns="50800" tIns="50800" rIns="50800" bIns="50800" anchor="t" anchorCtr="0">
            <a:spAutoFit/>
          </a:bodyPr>
          <a:lstStyle/>
          <a:p>
            <a:pPr marL="0" lvl="0" indent="0" algn="ctr" rtl="0">
              <a:lnSpc>
                <a:spcPct val="100000"/>
              </a:lnSpc>
              <a:spcBef>
                <a:spcPts val="0"/>
              </a:spcBef>
              <a:spcAft>
                <a:spcPts val="0"/>
              </a:spcAft>
              <a:buClr>
                <a:srgbClr val="000000"/>
              </a:buClr>
              <a:buSzPts val="1800"/>
              <a:buFont typeface="Helvetica Neue Light"/>
              <a:buNone/>
            </a:pPr>
            <a:fld id="{00000000-1234-1234-1234-123412341234}" type="slidenum">
              <a:rPr lang="en-US"/>
              <a:t>9</a:t>
            </a:fld>
            <a:endParaRPr/>
          </a:p>
        </p:txBody>
      </p:sp>
    </p:spTree>
    <p:extLst>
      <p:ext uri="{BB962C8B-B14F-4D97-AF65-F5344CB8AC3E}">
        <p14:creationId xmlns:p14="http://schemas.microsoft.com/office/powerpoint/2010/main" val="107552789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rgbClr val="3E3E3E"/>
        </a:solidFill>
        <a:effectLst/>
      </p:bgPr>
    </p:bg>
    <p:spTree>
      <p:nvGrpSpPr>
        <p:cNvPr id="1" name="Shape 880"/>
        <p:cNvGrpSpPr/>
        <p:nvPr/>
      </p:nvGrpSpPr>
      <p:grpSpPr>
        <a:xfrm>
          <a:off x="0" y="0"/>
          <a:ext cx="0" cy="0"/>
          <a:chOff x="0" y="0"/>
          <a:chExt cx="0" cy="0"/>
        </a:xfrm>
      </p:grpSpPr>
      <p:pic>
        <p:nvPicPr>
          <p:cNvPr id="3" name="圖片 2" descr="一張含有 文字, 螢幕擷取畫面, 數字, 字型 的圖片&#10;&#10;AI 產生的內容可能不正確。">
            <a:extLst>
              <a:ext uri="{FF2B5EF4-FFF2-40B4-BE49-F238E27FC236}">
                <a16:creationId xmlns:a16="http://schemas.microsoft.com/office/drawing/2014/main" id="{CF105377-5834-59D9-67B3-B9D3A48CA427}"/>
              </a:ext>
            </a:extLst>
          </p:cNvPr>
          <p:cNvPicPr>
            <a:picLocks noChangeAspect="1"/>
          </p:cNvPicPr>
          <p:nvPr/>
        </p:nvPicPr>
        <p:blipFill>
          <a:blip r:embed="rId3"/>
          <a:stretch>
            <a:fillRect/>
          </a:stretch>
        </p:blipFill>
        <p:spPr>
          <a:xfrm>
            <a:off x="577080" y="0"/>
            <a:ext cx="10547424" cy="9327061"/>
          </a:xfrm>
          <a:prstGeom prst="rect">
            <a:avLst/>
          </a:prstGeom>
        </p:spPr>
      </p:pic>
      <p:sp>
        <p:nvSpPr>
          <p:cNvPr id="882" name="Google Shape;882;p69"/>
          <p:cNvSpPr txBox="1">
            <a:spLocks noGrp="1"/>
          </p:cNvSpPr>
          <p:nvPr>
            <p:ph type="sldNum" idx="12"/>
          </p:nvPr>
        </p:nvSpPr>
        <p:spPr>
          <a:xfrm>
            <a:off x="6311798" y="9251950"/>
            <a:ext cx="368504" cy="381000"/>
          </a:xfrm>
          <a:prstGeom prst="rect">
            <a:avLst/>
          </a:prstGeom>
          <a:noFill/>
          <a:ln>
            <a:noFill/>
          </a:ln>
        </p:spPr>
        <p:txBody>
          <a:bodyPr spcFirstLastPara="1" wrap="square" lIns="50800" tIns="50800" rIns="50800" bIns="50800" anchor="t" anchorCtr="0">
            <a:spAutoFit/>
          </a:bodyPr>
          <a:lstStyle/>
          <a:p>
            <a:pPr marL="0" lvl="0" indent="0" algn="ctr" rtl="0">
              <a:lnSpc>
                <a:spcPct val="100000"/>
              </a:lnSpc>
              <a:spcBef>
                <a:spcPts val="0"/>
              </a:spcBef>
              <a:spcAft>
                <a:spcPts val="0"/>
              </a:spcAft>
              <a:buClr>
                <a:srgbClr val="000000"/>
              </a:buClr>
              <a:buSzPts val="1800"/>
              <a:buFont typeface="Helvetica Neue Light"/>
              <a:buNone/>
            </a:pPr>
            <a:fld id="{00000000-1234-1234-1234-123412341234}" type="slidenum">
              <a:rPr lang="en-US"/>
              <a:t>90</a:t>
            </a:fld>
            <a:endParaRPr/>
          </a:p>
        </p:txBody>
      </p:sp>
      <p:grpSp>
        <p:nvGrpSpPr>
          <p:cNvPr id="4" name="群組 3">
            <a:extLst>
              <a:ext uri="{FF2B5EF4-FFF2-40B4-BE49-F238E27FC236}">
                <a16:creationId xmlns:a16="http://schemas.microsoft.com/office/drawing/2014/main" id="{5CBA9499-D9A5-6803-1B7E-8AEB069F1E1E}"/>
              </a:ext>
            </a:extLst>
          </p:cNvPr>
          <p:cNvGrpSpPr/>
          <p:nvPr/>
        </p:nvGrpSpPr>
        <p:grpSpPr>
          <a:xfrm>
            <a:off x="10032522" y="1047958"/>
            <a:ext cx="2525715" cy="622303"/>
            <a:chOff x="9606559" y="1360330"/>
            <a:chExt cx="2525715" cy="622303"/>
          </a:xfrm>
        </p:grpSpPr>
        <p:sp>
          <p:nvSpPr>
            <p:cNvPr id="884" name="Google Shape;884;p69"/>
            <p:cNvSpPr/>
            <p:nvPr/>
          </p:nvSpPr>
          <p:spPr>
            <a:xfrm>
              <a:off x="9606559" y="1360330"/>
              <a:ext cx="2525715" cy="622303"/>
            </a:xfrm>
            <a:custGeom>
              <a:avLst/>
              <a:gdLst/>
              <a:ahLst/>
              <a:cxnLst/>
              <a:rect l="l" t="t" r="r" b="b"/>
              <a:pathLst>
                <a:path w="21600" h="21600" extrusionOk="0">
                  <a:moveTo>
                    <a:pt x="4158" y="0"/>
                  </a:moveTo>
                  <a:lnTo>
                    <a:pt x="3068" y="4326"/>
                  </a:lnTo>
                  <a:lnTo>
                    <a:pt x="543" y="4326"/>
                  </a:lnTo>
                  <a:cubicBezTo>
                    <a:pt x="243" y="4326"/>
                    <a:pt x="0" y="5312"/>
                    <a:pt x="0" y="6530"/>
                  </a:cubicBezTo>
                  <a:lnTo>
                    <a:pt x="0" y="19396"/>
                  </a:lnTo>
                  <a:cubicBezTo>
                    <a:pt x="0" y="20613"/>
                    <a:pt x="243" y="21600"/>
                    <a:pt x="543" y="21600"/>
                  </a:cubicBezTo>
                  <a:lnTo>
                    <a:pt x="21057" y="21600"/>
                  </a:lnTo>
                  <a:cubicBezTo>
                    <a:pt x="21357" y="21600"/>
                    <a:pt x="21600" y="20613"/>
                    <a:pt x="21600" y="19396"/>
                  </a:cubicBezTo>
                  <a:lnTo>
                    <a:pt x="21600" y="6530"/>
                  </a:lnTo>
                  <a:cubicBezTo>
                    <a:pt x="21600" y="5312"/>
                    <a:pt x="21357" y="4326"/>
                    <a:pt x="21057" y="4326"/>
                  </a:cubicBezTo>
                  <a:lnTo>
                    <a:pt x="5247" y="4326"/>
                  </a:lnTo>
                  <a:lnTo>
                    <a:pt x="4158" y="0"/>
                  </a:lnTo>
                  <a:close/>
                </a:path>
              </a:pathLst>
            </a:custGeom>
            <a:solidFill>
              <a:srgbClr val="D55657"/>
            </a:solidFill>
            <a:ln>
              <a:noFill/>
            </a:ln>
            <a:effectLst>
              <a:outerShdw blurRad="38100" dist="25400" dir="5400000" rotWithShape="0">
                <a:srgbClr val="000000">
                  <a:alpha val="49019"/>
                </a:srgbClr>
              </a:outerShdw>
            </a:effectLst>
          </p:spPr>
          <p:txBody>
            <a:bodyPr spcFirstLastPara="1" wrap="square" lIns="50800" tIns="50800" rIns="50800" bIns="50800" anchor="ctr" anchorCtr="0">
              <a:noAutofit/>
            </a:bodyPr>
            <a:lstStyle/>
            <a:p>
              <a:pPr marL="0" marR="0" lvl="0" indent="228600" algn="l" rtl="0">
                <a:lnSpc>
                  <a:spcPct val="100000"/>
                </a:lnSpc>
                <a:spcBef>
                  <a:spcPts val="0"/>
                </a:spcBef>
                <a:spcAft>
                  <a:spcPts val="0"/>
                </a:spcAft>
                <a:buClr>
                  <a:srgbClr val="FFFFFF"/>
                </a:buClr>
                <a:buSzPts val="3600"/>
                <a:buFont typeface="Helvetica Neue"/>
                <a:buNone/>
              </a:pPr>
              <a:endParaRPr sz="3600" b="0" i="0" u="none" strike="noStrike" cap="none">
                <a:solidFill>
                  <a:srgbClr val="000000"/>
                </a:solidFill>
                <a:latin typeface="Helvetica Neue"/>
                <a:ea typeface="Helvetica Neue"/>
                <a:cs typeface="Helvetica Neue"/>
                <a:sym typeface="Helvetica Neue"/>
              </a:endParaRPr>
            </a:p>
          </p:txBody>
        </p:sp>
        <p:sp>
          <p:nvSpPr>
            <p:cNvPr id="885" name="Google Shape;885;p69"/>
            <p:cNvSpPr txBox="1"/>
            <p:nvPr/>
          </p:nvSpPr>
          <p:spPr>
            <a:xfrm>
              <a:off x="9606574" y="1510733"/>
              <a:ext cx="2525700" cy="471900"/>
            </a:xfrm>
            <a:prstGeom prst="rect">
              <a:avLst/>
            </a:prstGeom>
            <a:noFill/>
            <a:ln>
              <a:noFill/>
            </a:ln>
          </p:spPr>
          <p:txBody>
            <a:bodyPr spcFirstLastPara="1" wrap="square" lIns="50800" tIns="50800" rIns="50800" bIns="50800" anchor="ctr" anchorCtr="0">
              <a:spAutoFit/>
            </a:bodyPr>
            <a:lstStyle/>
            <a:p>
              <a:pPr marL="0" marR="0" lvl="1" indent="228600" algn="l" rtl="0">
                <a:lnSpc>
                  <a:spcPct val="100000"/>
                </a:lnSpc>
                <a:spcBef>
                  <a:spcPts val="0"/>
                </a:spcBef>
                <a:spcAft>
                  <a:spcPts val="0"/>
                </a:spcAft>
                <a:buClr>
                  <a:srgbClr val="FFFFFF"/>
                </a:buClr>
                <a:buSzPts val="2400"/>
                <a:buFont typeface="Helvetica Neue"/>
                <a:buNone/>
              </a:pPr>
              <a:r>
                <a:rPr lang="en-US" sz="2400" b="0" i="0" u="none" strike="noStrike" cap="none" dirty="0">
                  <a:solidFill>
                    <a:srgbClr val="FFFFFF"/>
                  </a:solidFill>
                  <a:latin typeface="Helvetica Neue"/>
                  <a:ea typeface="Helvetica Neue"/>
                  <a:cs typeface="Helvetica Neue"/>
                  <a:sym typeface="Helvetica Neue"/>
                </a:rPr>
                <a:t>1. Click to fork</a:t>
              </a:r>
              <a:endParaRPr sz="1400" b="0" i="0" u="none" strike="noStrike" cap="none" dirty="0">
                <a:solidFill>
                  <a:srgbClr val="000000"/>
                </a:solidFill>
                <a:latin typeface="Arial"/>
                <a:ea typeface="Arial"/>
                <a:cs typeface="Arial"/>
                <a:sym typeface="Arial"/>
              </a:endParaRPr>
            </a:p>
          </p:txBody>
        </p:sp>
      </p:gr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rgbClr val="3E3E3E"/>
        </a:solidFill>
        <a:effectLst/>
      </p:bgPr>
    </p:bg>
    <p:spTree>
      <p:nvGrpSpPr>
        <p:cNvPr id="1" name="Shape 889"/>
        <p:cNvGrpSpPr/>
        <p:nvPr/>
      </p:nvGrpSpPr>
      <p:grpSpPr>
        <a:xfrm>
          <a:off x="0" y="0"/>
          <a:ext cx="0" cy="0"/>
          <a:chOff x="0" y="0"/>
          <a:chExt cx="0" cy="0"/>
        </a:xfrm>
      </p:grpSpPr>
      <p:sp>
        <p:nvSpPr>
          <p:cNvPr id="890" name="Google Shape;890;g269857ff8b4_1_118"/>
          <p:cNvSpPr txBox="1">
            <a:spLocks noGrp="1"/>
          </p:cNvSpPr>
          <p:nvPr>
            <p:ph type="sldNum" idx="12"/>
          </p:nvPr>
        </p:nvSpPr>
        <p:spPr>
          <a:xfrm>
            <a:off x="6311798" y="9251950"/>
            <a:ext cx="368400" cy="379800"/>
          </a:xfrm>
          <a:prstGeom prst="rect">
            <a:avLst/>
          </a:prstGeom>
          <a:noFill/>
          <a:ln>
            <a:noFill/>
          </a:ln>
        </p:spPr>
        <p:txBody>
          <a:bodyPr spcFirstLastPara="1" wrap="square" lIns="50800" tIns="50800" rIns="50800" bIns="50800" anchor="t" anchorCtr="0">
            <a:spAutoFit/>
          </a:bodyPr>
          <a:lstStyle/>
          <a:p>
            <a:pPr marL="0" lvl="0" indent="0" algn="ctr" rtl="0">
              <a:lnSpc>
                <a:spcPct val="100000"/>
              </a:lnSpc>
              <a:spcBef>
                <a:spcPts val="0"/>
              </a:spcBef>
              <a:spcAft>
                <a:spcPts val="0"/>
              </a:spcAft>
              <a:buClr>
                <a:srgbClr val="000000"/>
              </a:buClr>
              <a:buSzPts val="1800"/>
              <a:buFont typeface="Helvetica Neue Light"/>
              <a:buNone/>
            </a:pPr>
            <a:fld id="{00000000-1234-1234-1234-123412341234}" type="slidenum">
              <a:rPr lang="en-US"/>
              <a:t>91</a:t>
            </a:fld>
            <a:endParaRPr/>
          </a:p>
        </p:txBody>
      </p:sp>
      <p:pic>
        <p:nvPicPr>
          <p:cNvPr id="891" name="Google Shape;891;g269857ff8b4_1_118"/>
          <p:cNvPicPr preferRelativeResize="0"/>
          <p:nvPr/>
        </p:nvPicPr>
        <p:blipFill>
          <a:blip r:embed="rId3">
            <a:alphaModFix/>
          </a:blip>
          <a:stretch>
            <a:fillRect/>
          </a:stretch>
        </p:blipFill>
        <p:spPr>
          <a:xfrm>
            <a:off x="152400" y="1902165"/>
            <a:ext cx="12700000" cy="5719268"/>
          </a:xfrm>
          <a:prstGeom prst="rect">
            <a:avLst/>
          </a:prstGeom>
          <a:noFill/>
          <a:ln>
            <a:noFill/>
          </a:ln>
        </p:spPr>
      </p:pic>
      <p:grpSp>
        <p:nvGrpSpPr>
          <p:cNvPr id="892" name="Google Shape;892;g269857ff8b4_1_118"/>
          <p:cNvGrpSpPr/>
          <p:nvPr/>
        </p:nvGrpSpPr>
        <p:grpSpPr>
          <a:xfrm>
            <a:off x="3468515" y="7388569"/>
            <a:ext cx="2525742" cy="622296"/>
            <a:chOff x="-6565901" y="4648199"/>
            <a:chExt cx="2525742" cy="622296"/>
          </a:xfrm>
        </p:grpSpPr>
        <p:sp>
          <p:nvSpPr>
            <p:cNvPr id="893" name="Google Shape;893;g269857ff8b4_1_118"/>
            <p:cNvSpPr/>
            <p:nvPr/>
          </p:nvSpPr>
          <p:spPr>
            <a:xfrm>
              <a:off x="-6565901" y="4648199"/>
              <a:ext cx="2525742" cy="622296"/>
            </a:xfrm>
            <a:custGeom>
              <a:avLst/>
              <a:gdLst/>
              <a:ahLst/>
              <a:cxnLst/>
              <a:rect l="l" t="t" r="r" b="b"/>
              <a:pathLst>
                <a:path w="21600" h="21600" extrusionOk="0">
                  <a:moveTo>
                    <a:pt x="4158" y="0"/>
                  </a:moveTo>
                  <a:lnTo>
                    <a:pt x="3068" y="4326"/>
                  </a:lnTo>
                  <a:lnTo>
                    <a:pt x="543" y="4326"/>
                  </a:lnTo>
                  <a:cubicBezTo>
                    <a:pt x="243" y="4326"/>
                    <a:pt x="0" y="5312"/>
                    <a:pt x="0" y="6530"/>
                  </a:cubicBezTo>
                  <a:lnTo>
                    <a:pt x="0" y="19396"/>
                  </a:lnTo>
                  <a:cubicBezTo>
                    <a:pt x="0" y="20613"/>
                    <a:pt x="243" y="21600"/>
                    <a:pt x="543" y="21600"/>
                  </a:cubicBezTo>
                  <a:lnTo>
                    <a:pt x="21057" y="21600"/>
                  </a:lnTo>
                  <a:cubicBezTo>
                    <a:pt x="21357" y="21600"/>
                    <a:pt x="21600" y="20613"/>
                    <a:pt x="21600" y="19396"/>
                  </a:cubicBezTo>
                  <a:lnTo>
                    <a:pt x="21600" y="6530"/>
                  </a:lnTo>
                  <a:cubicBezTo>
                    <a:pt x="21600" y="5312"/>
                    <a:pt x="21357" y="4326"/>
                    <a:pt x="21057" y="4326"/>
                  </a:cubicBezTo>
                  <a:lnTo>
                    <a:pt x="5247" y="4326"/>
                  </a:lnTo>
                  <a:lnTo>
                    <a:pt x="4158" y="0"/>
                  </a:lnTo>
                  <a:close/>
                </a:path>
              </a:pathLst>
            </a:custGeom>
            <a:solidFill>
              <a:srgbClr val="D55657"/>
            </a:solidFill>
            <a:ln>
              <a:noFill/>
            </a:ln>
            <a:effectLst>
              <a:outerShdw blurRad="38100" dist="25400" dir="5400000" rotWithShape="0">
                <a:srgbClr val="000000">
                  <a:alpha val="49020"/>
                </a:srgbClr>
              </a:outerShdw>
            </a:effectLst>
          </p:spPr>
          <p:txBody>
            <a:bodyPr spcFirstLastPara="1" wrap="square" lIns="50800" tIns="50800" rIns="50800" bIns="50800" anchor="ctr" anchorCtr="0">
              <a:noAutofit/>
            </a:bodyPr>
            <a:lstStyle/>
            <a:p>
              <a:pPr marL="0" marR="0" lvl="0" indent="228600" algn="l" rtl="0">
                <a:lnSpc>
                  <a:spcPct val="100000"/>
                </a:lnSpc>
                <a:spcBef>
                  <a:spcPts val="0"/>
                </a:spcBef>
                <a:spcAft>
                  <a:spcPts val="0"/>
                </a:spcAft>
                <a:buClr>
                  <a:srgbClr val="FFFFFF"/>
                </a:buClr>
                <a:buSzPts val="3600"/>
                <a:buFont typeface="Helvetica Neue"/>
                <a:buNone/>
              </a:pPr>
              <a:endParaRPr sz="3600" b="0" i="0" u="none" strike="noStrike" cap="none">
                <a:solidFill>
                  <a:srgbClr val="000000"/>
                </a:solidFill>
                <a:latin typeface="Helvetica Neue"/>
                <a:ea typeface="Helvetica Neue"/>
                <a:cs typeface="Helvetica Neue"/>
                <a:sym typeface="Helvetica Neue"/>
              </a:endParaRPr>
            </a:p>
          </p:txBody>
        </p:sp>
        <p:sp>
          <p:nvSpPr>
            <p:cNvPr id="894" name="Google Shape;894;g269857ff8b4_1_118"/>
            <p:cNvSpPr txBox="1"/>
            <p:nvPr/>
          </p:nvSpPr>
          <p:spPr>
            <a:xfrm>
              <a:off x="-6565901" y="4724400"/>
              <a:ext cx="2525700" cy="471900"/>
            </a:xfrm>
            <a:prstGeom prst="rect">
              <a:avLst/>
            </a:prstGeom>
            <a:noFill/>
            <a:ln>
              <a:noFill/>
            </a:ln>
          </p:spPr>
          <p:txBody>
            <a:bodyPr spcFirstLastPara="1" wrap="square" lIns="50800" tIns="50800" rIns="50800" bIns="50800" anchor="ctr" anchorCtr="0">
              <a:spAutoFit/>
            </a:bodyPr>
            <a:lstStyle/>
            <a:p>
              <a:pPr marL="0" marR="0" lvl="1" indent="228600" algn="l" rtl="0">
                <a:lnSpc>
                  <a:spcPct val="100000"/>
                </a:lnSpc>
                <a:spcBef>
                  <a:spcPts val="0"/>
                </a:spcBef>
                <a:spcAft>
                  <a:spcPts val="0"/>
                </a:spcAft>
                <a:buClr>
                  <a:srgbClr val="FFFFFF"/>
                </a:buClr>
                <a:buSzPts val="2400"/>
                <a:buFont typeface="Helvetica Neue"/>
                <a:buNone/>
              </a:pPr>
              <a:r>
                <a:rPr lang="en-US" sz="2400">
                  <a:solidFill>
                    <a:srgbClr val="FFFFFF"/>
                  </a:solidFill>
                  <a:latin typeface="Helvetica Neue"/>
                  <a:ea typeface="Helvetica Neue"/>
                  <a:cs typeface="Helvetica Neue"/>
                  <a:sym typeface="Helvetica Neue"/>
                </a:rPr>
                <a:t>4</a:t>
              </a:r>
              <a:r>
                <a:rPr lang="en-US" sz="2400" b="0" i="0" u="none" strike="noStrike" cap="none">
                  <a:solidFill>
                    <a:srgbClr val="FFFFFF"/>
                  </a:solidFill>
                  <a:latin typeface="Helvetica Neue"/>
                  <a:ea typeface="Helvetica Neue"/>
                  <a:cs typeface="Helvetica Neue"/>
                  <a:sym typeface="Helvetica Neue"/>
                </a:rPr>
                <a:t>. Click to fork</a:t>
              </a:r>
              <a:endParaRPr sz="1400" b="0" i="0" u="none" strike="noStrike" cap="none">
                <a:solidFill>
                  <a:srgbClr val="000000"/>
                </a:solidFill>
                <a:latin typeface="Arial"/>
                <a:ea typeface="Arial"/>
                <a:cs typeface="Arial"/>
                <a:sym typeface="Arial"/>
              </a:endParaRPr>
            </a:p>
          </p:txBody>
        </p:sp>
      </p:grpSp>
      <p:grpSp>
        <p:nvGrpSpPr>
          <p:cNvPr id="895" name="Google Shape;895;g269857ff8b4_1_118"/>
          <p:cNvGrpSpPr/>
          <p:nvPr/>
        </p:nvGrpSpPr>
        <p:grpSpPr>
          <a:xfrm>
            <a:off x="4014615" y="5915369"/>
            <a:ext cx="2525742" cy="622296"/>
            <a:chOff x="-1" y="-1"/>
            <a:chExt cx="2525742" cy="622296"/>
          </a:xfrm>
        </p:grpSpPr>
        <p:sp>
          <p:nvSpPr>
            <p:cNvPr id="896" name="Google Shape;896;g269857ff8b4_1_118"/>
            <p:cNvSpPr/>
            <p:nvPr/>
          </p:nvSpPr>
          <p:spPr>
            <a:xfrm>
              <a:off x="-1" y="-1"/>
              <a:ext cx="2525742" cy="622296"/>
            </a:xfrm>
            <a:custGeom>
              <a:avLst/>
              <a:gdLst/>
              <a:ahLst/>
              <a:cxnLst/>
              <a:rect l="l" t="t" r="r" b="b"/>
              <a:pathLst>
                <a:path w="21600" h="21600" extrusionOk="0">
                  <a:moveTo>
                    <a:pt x="4158" y="0"/>
                  </a:moveTo>
                  <a:lnTo>
                    <a:pt x="3068" y="4326"/>
                  </a:lnTo>
                  <a:lnTo>
                    <a:pt x="543" y="4326"/>
                  </a:lnTo>
                  <a:cubicBezTo>
                    <a:pt x="243" y="4326"/>
                    <a:pt x="0" y="5312"/>
                    <a:pt x="0" y="6530"/>
                  </a:cubicBezTo>
                  <a:lnTo>
                    <a:pt x="0" y="19396"/>
                  </a:lnTo>
                  <a:cubicBezTo>
                    <a:pt x="0" y="20613"/>
                    <a:pt x="243" y="21600"/>
                    <a:pt x="543" y="21600"/>
                  </a:cubicBezTo>
                  <a:lnTo>
                    <a:pt x="21057" y="21600"/>
                  </a:lnTo>
                  <a:cubicBezTo>
                    <a:pt x="21357" y="21600"/>
                    <a:pt x="21600" y="20613"/>
                    <a:pt x="21600" y="19396"/>
                  </a:cubicBezTo>
                  <a:lnTo>
                    <a:pt x="21600" y="6530"/>
                  </a:lnTo>
                  <a:cubicBezTo>
                    <a:pt x="21600" y="5312"/>
                    <a:pt x="21357" y="4326"/>
                    <a:pt x="21057" y="4326"/>
                  </a:cubicBezTo>
                  <a:lnTo>
                    <a:pt x="5247" y="4326"/>
                  </a:lnTo>
                  <a:lnTo>
                    <a:pt x="4158" y="0"/>
                  </a:lnTo>
                  <a:close/>
                </a:path>
              </a:pathLst>
            </a:custGeom>
            <a:solidFill>
              <a:srgbClr val="D55657"/>
            </a:solidFill>
            <a:ln>
              <a:noFill/>
            </a:ln>
            <a:effectLst>
              <a:outerShdw blurRad="38100" dist="25400" dir="5400000" rotWithShape="0">
                <a:srgbClr val="000000">
                  <a:alpha val="49020"/>
                </a:srgbClr>
              </a:outerShdw>
            </a:effectLst>
          </p:spPr>
          <p:txBody>
            <a:bodyPr spcFirstLastPara="1" wrap="square" lIns="50800" tIns="50800" rIns="50800" bIns="50800" anchor="ctr" anchorCtr="0">
              <a:noAutofit/>
            </a:bodyPr>
            <a:lstStyle/>
            <a:p>
              <a:pPr marL="0" marR="0" lvl="0" indent="228600" algn="l" rtl="0">
                <a:lnSpc>
                  <a:spcPct val="100000"/>
                </a:lnSpc>
                <a:spcBef>
                  <a:spcPts val="0"/>
                </a:spcBef>
                <a:spcAft>
                  <a:spcPts val="0"/>
                </a:spcAft>
                <a:buClr>
                  <a:srgbClr val="FFFFFF"/>
                </a:buClr>
                <a:buSzPts val="3600"/>
                <a:buFont typeface="Helvetica Neue"/>
                <a:buNone/>
              </a:pPr>
              <a:endParaRPr sz="3600" b="0" i="0" u="none" strike="noStrike" cap="none">
                <a:solidFill>
                  <a:srgbClr val="000000"/>
                </a:solidFill>
                <a:latin typeface="Helvetica Neue"/>
                <a:ea typeface="Helvetica Neue"/>
                <a:cs typeface="Helvetica Neue"/>
                <a:sym typeface="Helvetica Neue"/>
              </a:endParaRPr>
            </a:p>
          </p:txBody>
        </p:sp>
        <p:sp>
          <p:nvSpPr>
            <p:cNvPr id="897" name="Google Shape;897;g269857ff8b4_1_118"/>
            <p:cNvSpPr txBox="1"/>
            <p:nvPr/>
          </p:nvSpPr>
          <p:spPr>
            <a:xfrm>
              <a:off x="-1" y="76200"/>
              <a:ext cx="2525700" cy="471900"/>
            </a:xfrm>
            <a:prstGeom prst="rect">
              <a:avLst/>
            </a:prstGeom>
            <a:noFill/>
            <a:ln>
              <a:noFill/>
            </a:ln>
          </p:spPr>
          <p:txBody>
            <a:bodyPr spcFirstLastPara="1" wrap="square" lIns="50800" tIns="50800" rIns="50800" bIns="50800" anchor="ctr" anchorCtr="0">
              <a:spAutoFit/>
            </a:bodyPr>
            <a:lstStyle/>
            <a:p>
              <a:pPr marL="0" marR="0" lvl="1" indent="228600" algn="l" rtl="0">
                <a:lnSpc>
                  <a:spcPct val="100000"/>
                </a:lnSpc>
                <a:spcBef>
                  <a:spcPts val="0"/>
                </a:spcBef>
                <a:spcAft>
                  <a:spcPts val="0"/>
                </a:spcAft>
                <a:buClr>
                  <a:srgbClr val="FFFFFF"/>
                </a:buClr>
                <a:buSzPts val="2400"/>
                <a:buFont typeface="Helvetica Neue"/>
                <a:buNone/>
              </a:pPr>
              <a:r>
                <a:rPr lang="en-US" sz="2400">
                  <a:solidFill>
                    <a:srgbClr val="FFFFFF"/>
                  </a:solidFill>
                  <a:latin typeface="Helvetica Neue"/>
                  <a:ea typeface="Helvetica Neue"/>
                  <a:cs typeface="Helvetica Neue"/>
                  <a:sym typeface="Helvetica Neue"/>
                </a:rPr>
                <a:t>3</a:t>
              </a:r>
              <a:r>
                <a:rPr lang="en-US" sz="2400" b="0" i="0" u="none" strike="noStrike" cap="none">
                  <a:solidFill>
                    <a:srgbClr val="FFFFFF"/>
                  </a:solidFill>
                  <a:latin typeface="Helvetica Neue"/>
                  <a:ea typeface="Helvetica Neue"/>
                  <a:cs typeface="Helvetica Neue"/>
                  <a:sym typeface="Helvetica Neue"/>
                </a:rPr>
                <a:t>. Click </a:t>
              </a:r>
              <a:r>
                <a:rPr lang="en-US" sz="2400">
                  <a:solidFill>
                    <a:srgbClr val="FFFFFF"/>
                  </a:solidFill>
                  <a:latin typeface="Helvetica Neue"/>
                  <a:ea typeface="Helvetica Neue"/>
                  <a:cs typeface="Helvetica Neue"/>
                  <a:sym typeface="Helvetica Neue"/>
                </a:rPr>
                <a:t>Private</a:t>
              </a:r>
              <a:endParaRPr sz="1400" b="0" i="0" u="none" strike="noStrike" cap="none">
                <a:solidFill>
                  <a:srgbClr val="000000"/>
                </a:solidFill>
                <a:latin typeface="Arial"/>
                <a:ea typeface="Arial"/>
                <a:cs typeface="Arial"/>
                <a:sym typeface="Arial"/>
              </a:endParaRPr>
            </a:p>
          </p:txBody>
        </p:sp>
      </p:grpSp>
      <p:grpSp>
        <p:nvGrpSpPr>
          <p:cNvPr id="898" name="Google Shape;898;g269857ff8b4_1_118"/>
          <p:cNvGrpSpPr/>
          <p:nvPr/>
        </p:nvGrpSpPr>
        <p:grpSpPr>
          <a:xfrm>
            <a:off x="5906925" y="3730975"/>
            <a:ext cx="3494617" cy="622296"/>
            <a:chOff x="-1" y="-1"/>
            <a:chExt cx="2525742" cy="622296"/>
          </a:xfrm>
        </p:grpSpPr>
        <p:sp>
          <p:nvSpPr>
            <p:cNvPr id="899" name="Google Shape;899;g269857ff8b4_1_118"/>
            <p:cNvSpPr/>
            <p:nvPr/>
          </p:nvSpPr>
          <p:spPr>
            <a:xfrm>
              <a:off x="-1" y="-1"/>
              <a:ext cx="2525742" cy="622296"/>
            </a:xfrm>
            <a:custGeom>
              <a:avLst/>
              <a:gdLst/>
              <a:ahLst/>
              <a:cxnLst/>
              <a:rect l="l" t="t" r="r" b="b"/>
              <a:pathLst>
                <a:path w="21600" h="21600" extrusionOk="0">
                  <a:moveTo>
                    <a:pt x="4158" y="0"/>
                  </a:moveTo>
                  <a:lnTo>
                    <a:pt x="3068" y="4326"/>
                  </a:lnTo>
                  <a:lnTo>
                    <a:pt x="543" y="4326"/>
                  </a:lnTo>
                  <a:cubicBezTo>
                    <a:pt x="243" y="4326"/>
                    <a:pt x="0" y="5312"/>
                    <a:pt x="0" y="6530"/>
                  </a:cubicBezTo>
                  <a:lnTo>
                    <a:pt x="0" y="19396"/>
                  </a:lnTo>
                  <a:cubicBezTo>
                    <a:pt x="0" y="20613"/>
                    <a:pt x="243" y="21600"/>
                    <a:pt x="543" y="21600"/>
                  </a:cubicBezTo>
                  <a:lnTo>
                    <a:pt x="21057" y="21600"/>
                  </a:lnTo>
                  <a:cubicBezTo>
                    <a:pt x="21357" y="21600"/>
                    <a:pt x="21600" y="20613"/>
                    <a:pt x="21600" y="19396"/>
                  </a:cubicBezTo>
                  <a:lnTo>
                    <a:pt x="21600" y="6530"/>
                  </a:lnTo>
                  <a:cubicBezTo>
                    <a:pt x="21600" y="5312"/>
                    <a:pt x="21357" y="4326"/>
                    <a:pt x="21057" y="4326"/>
                  </a:cubicBezTo>
                  <a:lnTo>
                    <a:pt x="5247" y="4326"/>
                  </a:lnTo>
                  <a:lnTo>
                    <a:pt x="4158" y="0"/>
                  </a:lnTo>
                  <a:close/>
                </a:path>
              </a:pathLst>
            </a:custGeom>
            <a:solidFill>
              <a:srgbClr val="D55657"/>
            </a:solidFill>
            <a:ln>
              <a:noFill/>
            </a:ln>
            <a:effectLst>
              <a:outerShdw blurRad="38100" dist="25400" dir="5400000" rotWithShape="0">
                <a:srgbClr val="000000">
                  <a:alpha val="49020"/>
                </a:srgbClr>
              </a:outerShdw>
            </a:effectLst>
          </p:spPr>
          <p:txBody>
            <a:bodyPr spcFirstLastPara="1" wrap="square" lIns="50800" tIns="50800" rIns="50800" bIns="50800" anchor="ctr" anchorCtr="0">
              <a:noAutofit/>
            </a:bodyPr>
            <a:lstStyle/>
            <a:p>
              <a:pPr marL="0" marR="0" lvl="0" indent="228600" algn="l" rtl="0">
                <a:lnSpc>
                  <a:spcPct val="100000"/>
                </a:lnSpc>
                <a:spcBef>
                  <a:spcPts val="0"/>
                </a:spcBef>
                <a:spcAft>
                  <a:spcPts val="0"/>
                </a:spcAft>
                <a:buClr>
                  <a:srgbClr val="FFFFFF"/>
                </a:buClr>
                <a:buSzPts val="3600"/>
                <a:buFont typeface="Helvetica Neue"/>
                <a:buNone/>
              </a:pPr>
              <a:endParaRPr sz="3600" b="0" i="0" u="none" strike="noStrike" cap="none">
                <a:solidFill>
                  <a:srgbClr val="000000"/>
                </a:solidFill>
                <a:latin typeface="Helvetica Neue"/>
                <a:ea typeface="Helvetica Neue"/>
                <a:cs typeface="Helvetica Neue"/>
                <a:sym typeface="Helvetica Neue"/>
              </a:endParaRPr>
            </a:p>
          </p:txBody>
        </p:sp>
        <p:sp>
          <p:nvSpPr>
            <p:cNvPr id="900" name="Google Shape;900;g269857ff8b4_1_118"/>
            <p:cNvSpPr txBox="1"/>
            <p:nvPr/>
          </p:nvSpPr>
          <p:spPr>
            <a:xfrm>
              <a:off x="-1" y="76199"/>
              <a:ext cx="2283300" cy="471900"/>
            </a:xfrm>
            <a:prstGeom prst="rect">
              <a:avLst/>
            </a:prstGeom>
            <a:noFill/>
            <a:ln>
              <a:noFill/>
            </a:ln>
          </p:spPr>
          <p:txBody>
            <a:bodyPr spcFirstLastPara="1" wrap="square" lIns="50800" tIns="50800" rIns="50800" bIns="50800" anchor="ctr" anchorCtr="0">
              <a:spAutoFit/>
            </a:bodyPr>
            <a:lstStyle/>
            <a:p>
              <a:pPr marL="0" marR="0" lvl="1" indent="228600" algn="l" rtl="0">
                <a:lnSpc>
                  <a:spcPct val="100000"/>
                </a:lnSpc>
                <a:spcBef>
                  <a:spcPts val="0"/>
                </a:spcBef>
                <a:spcAft>
                  <a:spcPts val="0"/>
                </a:spcAft>
                <a:buClr>
                  <a:srgbClr val="FFFFFF"/>
                </a:buClr>
                <a:buSzPts val="2400"/>
                <a:buFont typeface="Helvetica Neue"/>
                <a:buNone/>
              </a:pPr>
              <a:r>
                <a:rPr lang="en-US" sz="2400">
                  <a:solidFill>
                    <a:srgbClr val="FFFFFF"/>
                  </a:solidFill>
                  <a:latin typeface="Helvetica Neue"/>
                  <a:ea typeface="Helvetica Neue"/>
                  <a:cs typeface="Helvetica Neue"/>
                  <a:sym typeface="Helvetica Neue"/>
                </a:rPr>
                <a:t>2</a:t>
              </a:r>
              <a:r>
                <a:rPr lang="en-US" sz="2400" b="0" i="0" u="none" strike="noStrike" cap="none">
                  <a:solidFill>
                    <a:srgbClr val="FFFFFF"/>
                  </a:solidFill>
                  <a:latin typeface="Helvetica Neue"/>
                  <a:ea typeface="Helvetica Neue"/>
                  <a:cs typeface="Helvetica Neue"/>
                  <a:sym typeface="Helvetica Neue"/>
                </a:rPr>
                <a:t>. </a:t>
              </a:r>
              <a:r>
                <a:rPr lang="en-US" sz="2400">
                  <a:solidFill>
                    <a:srgbClr val="FFFFFF"/>
                  </a:solidFill>
                  <a:latin typeface="Helvetica Neue"/>
                  <a:ea typeface="Helvetica Neue"/>
                  <a:cs typeface="Helvetica Neue"/>
                  <a:sym typeface="Helvetica Neue"/>
                </a:rPr>
                <a:t>Select your name</a:t>
              </a:r>
              <a:endParaRPr sz="1400" b="0" i="0" u="none" strike="noStrike" cap="none">
                <a:solidFill>
                  <a:srgbClr val="000000"/>
                </a:solidFill>
                <a:latin typeface="Arial"/>
                <a:ea typeface="Arial"/>
                <a:cs typeface="Arial"/>
                <a:sym typeface="Aria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92"/>
                                        </p:tgtEl>
                                        <p:attrNameLst>
                                          <p:attrName>style.visibility</p:attrName>
                                        </p:attrNameLst>
                                      </p:cBhvr>
                                      <p:to>
                                        <p:strVal val="visible"/>
                                      </p:to>
                                    </p:set>
                                    <p:animEffect transition="in" filter="fade">
                                      <p:cBhvr>
                                        <p:cTn id="7" dur="499"/>
                                        <p:tgtEl>
                                          <p:spTgt spid="8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bg>
      <p:bgPr>
        <a:solidFill>
          <a:srgbClr val="3E3E3E"/>
        </a:solidFill>
        <a:effectLst/>
      </p:bgPr>
    </p:bg>
    <p:spTree>
      <p:nvGrpSpPr>
        <p:cNvPr id="1" name="Shape 904"/>
        <p:cNvGrpSpPr/>
        <p:nvPr/>
      </p:nvGrpSpPr>
      <p:grpSpPr>
        <a:xfrm>
          <a:off x="0" y="0"/>
          <a:ext cx="0" cy="0"/>
          <a:chOff x="0" y="0"/>
          <a:chExt cx="0" cy="0"/>
        </a:xfrm>
      </p:grpSpPr>
      <p:pic>
        <p:nvPicPr>
          <p:cNvPr id="905" name="Google Shape;905;p70"/>
          <p:cNvPicPr preferRelativeResize="0"/>
          <p:nvPr/>
        </p:nvPicPr>
        <p:blipFill>
          <a:blip r:embed="rId3">
            <a:alphaModFix/>
          </a:blip>
          <a:stretch>
            <a:fillRect/>
          </a:stretch>
        </p:blipFill>
        <p:spPr>
          <a:xfrm>
            <a:off x="0" y="2000238"/>
            <a:ext cx="13004800" cy="5753116"/>
          </a:xfrm>
          <a:prstGeom prst="rect">
            <a:avLst/>
          </a:prstGeom>
          <a:noFill/>
          <a:ln>
            <a:noFill/>
          </a:ln>
        </p:spPr>
      </p:pic>
      <p:sp>
        <p:nvSpPr>
          <p:cNvPr id="906" name="Google Shape;906;p70"/>
          <p:cNvSpPr txBox="1">
            <a:spLocks noGrp="1"/>
          </p:cNvSpPr>
          <p:nvPr>
            <p:ph type="sldNum" idx="12"/>
          </p:nvPr>
        </p:nvSpPr>
        <p:spPr>
          <a:xfrm>
            <a:off x="6311798" y="9251950"/>
            <a:ext cx="368504" cy="381000"/>
          </a:xfrm>
          <a:prstGeom prst="rect">
            <a:avLst/>
          </a:prstGeom>
          <a:noFill/>
          <a:ln>
            <a:noFill/>
          </a:ln>
        </p:spPr>
        <p:txBody>
          <a:bodyPr spcFirstLastPara="1" wrap="square" lIns="50800" tIns="50800" rIns="50800" bIns="50800" anchor="t" anchorCtr="0">
            <a:spAutoFit/>
          </a:bodyPr>
          <a:lstStyle/>
          <a:p>
            <a:pPr marL="0" lvl="0" indent="0" algn="ctr" rtl="0">
              <a:lnSpc>
                <a:spcPct val="100000"/>
              </a:lnSpc>
              <a:spcBef>
                <a:spcPts val="0"/>
              </a:spcBef>
              <a:spcAft>
                <a:spcPts val="0"/>
              </a:spcAft>
              <a:buClr>
                <a:srgbClr val="000000"/>
              </a:buClr>
              <a:buSzPts val="1800"/>
              <a:buFont typeface="Helvetica Neue Light"/>
              <a:buNone/>
            </a:pPr>
            <a:fld id="{00000000-1234-1234-1234-123412341234}" type="slidenum">
              <a:rPr lang="en-US"/>
              <a:t>92</a:t>
            </a:fld>
            <a:endParaRPr/>
          </a:p>
        </p:txBody>
      </p:sp>
      <p:grpSp>
        <p:nvGrpSpPr>
          <p:cNvPr id="907" name="Google Shape;907;p70"/>
          <p:cNvGrpSpPr/>
          <p:nvPr/>
        </p:nvGrpSpPr>
        <p:grpSpPr>
          <a:xfrm>
            <a:off x="2887869" y="2493307"/>
            <a:ext cx="7123201" cy="622297"/>
            <a:chOff x="-541625" y="550974"/>
            <a:chExt cx="7123200" cy="622296"/>
          </a:xfrm>
        </p:grpSpPr>
        <p:sp>
          <p:nvSpPr>
            <p:cNvPr id="908" name="Google Shape;908;p70"/>
            <p:cNvSpPr/>
            <p:nvPr/>
          </p:nvSpPr>
          <p:spPr>
            <a:xfrm>
              <a:off x="-541625" y="550974"/>
              <a:ext cx="7123140" cy="622296"/>
            </a:xfrm>
            <a:custGeom>
              <a:avLst/>
              <a:gdLst/>
              <a:ahLst/>
              <a:cxnLst/>
              <a:rect l="l" t="t" r="r" b="b"/>
              <a:pathLst>
                <a:path w="21600" h="21600" extrusionOk="0">
                  <a:moveTo>
                    <a:pt x="1474" y="0"/>
                  </a:moveTo>
                  <a:lnTo>
                    <a:pt x="1088" y="4326"/>
                  </a:lnTo>
                  <a:lnTo>
                    <a:pt x="193" y="4326"/>
                  </a:lnTo>
                  <a:cubicBezTo>
                    <a:pt x="86" y="4326"/>
                    <a:pt x="0" y="5312"/>
                    <a:pt x="0" y="6530"/>
                  </a:cubicBezTo>
                  <a:lnTo>
                    <a:pt x="0" y="19396"/>
                  </a:lnTo>
                  <a:cubicBezTo>
                    <a:pt x="0" y="20613"/>
                    <a:pt x="86" y="21600"/>
                    <a:pt x="193" y="21600"/>
                  </a:cubicBezTo>
                  <a:lnTo>
                    <a:pt x="21407" y="21600"/>
                  </a:lnTo>
                  <a:cubicBezTo>
                    <a:pt x="21514" y="21600"/>
                    <a:pt x="21600" y="20613"/>
                    <a:pt x="21600" y="19396"/>
                  </a:cubicBezTo>
                  <a:lnTo>
                    <a:pt x="21600" y="6530"/>
                  </a:lnTo>
                  <a:cubicBezTo>
                    <a:pt x="21600" y="5312"/>
                    <a:pt x="21514" y="4326"/>
                    <a:pt x="21407" y="4326"/>
                  </a:cubicBezTo>
                  <a:lnTo>
                    <a:pt x="1861" y="4326"/>
                  </a:lnTo>
                  <a:lnTo>
                    <a:pt x="1474" y="0"/>
                  </a:lnTo>
                  <a:close/>
                </a:path>
              </a:pathLst>
            </a:custGeom>
            <a:solidFill>
              <a:srgbClr val="D55657"/>
            </a:solidFill>
            <a:ln>
              <a:noFill/>
            </a:ln>
            <a:effectLst>
              <a:outerShdw blurRad="38100" dist="25400" dir="5400000" rotWithShape="0">
                <a:srgbClr val="000000">
                  <a:alpha val="49019"/>
                </a:srgbClr>
              </a:outerShdw>
            </a:effectLst>
          </p:spPr>
          <p:txBody>
            <a:bodyPr spcFirstLastPara="1" wrap="square" lIns="50800" tIns="50800" rIns="50800" bIns="50800" anchor="ctr" anchorCtr="0">
              <a:noAutofit/>
            </a:bodyPr>
            <a:lstStyle/>
            <a:p>
              <a:pPr marL="0" marR="0" lvl="0" indent="228600" algn="l" rtl="0">
                <a:lnSpc>
                  <a:spcPct val="100000"/>
                </a:lnSpc>
                <a:spcBef>
                  <a:spcPts val="0"/>
                </a:spcBef>
                <a:spcAft>
                  <a:spcPts val="0"/>
                </a:spcAft>
                <a:buClr>
                  <a:srgbClr val="FFFFFF"/>
                </a:buClr>
                <a:buSzPts val="3600"/>
                <a:buFont typeface="Helvetica Neue"/>
                <a:buNone/>
              </a:pPr>
              <a:endParaRPr sz="3600" b="0" i="0" u="none" strike="noStrike" cap="none">
                <a:solidFill>
                  <a:srgbClr val="000000"/>
                </a:solidFill>
                <a:latin typeface="Helvetica Neue"/>
                <a:ea typeface="Helvetica Neue"/>
                <a:cs typeface="Helvetica Neue"/>
                <a:sym typeface="Helvetica Neue"/>
              </a:endParaRPr>
            </a:p>
          </p:txBody>
        </p:sp>
        <p:sp>
          <p:nvSpPr>
            <p:cNvPr id="909" name="Google Shape;909;p70"/>
            <p:cNvSpPr txBox="1"/>
            <p:nvPr/>
          </p:nvSpPr>
          <p:spPr>
            <a:xfrm>
              <a:off x="-541625" y="627175"/>
              <a:ext cx="7123200" cy="471900"/>
            </a:xfrm>
            <a:prstGeom prst="rect">
              <a:avLst/>
            </a:prstGeom>
            <a:noFill/>
            <a:ln>
              <a:noFill/>
            </a:ln>
          </p:spPr>
          <p:txBody>
            <a:bodyPr spcFirstLastPara="1" wrap="square" lIns="50800" tIns="50800" rIns="50800" bIns="50800" anchor="ctr" anchorCtr="0">
              <a:spAutoFit/>
            </a:bodyPr>
            <a:lstStyle/>
            <a:p>
              <a:pPr marL="0" marR="0" lvl="1" indent="228600" algn="l" rtl="0">
                <a:lnSpc>
                  <a:spcPct val="100000"/>
                </a:lnSpc>
                <a:spcBef>
                  <a:spcPts val="0"/>
                </a:spcBef>
                <a:spcAft>
                  <a:spcPts val="0"/>
                </a:spcAft>
                <a:buClr>
                  <a:srgbClr val="FFFFFF"/>
                </a:buClr>
                <a:buSzPts val="2400"/>
                <a:buFont typeface="Helvetica Neue"/>
                <a:buNone/>
              </a:pPr>
              <a:r>
                <a:rPr lang="en-US" sz="2400">
                  <a:solidFill>
                    <a:srgbClr val="FFFFFF"/>
                  </a:solidFill>
                  <a:latin typeface="Helvetica Neue"/>
                  <a:ea typeface="Helvetica Neue"/>
                  <a:cs typeface="Helvetica Neue"/>
                  <a:sym typeface="Helvetica Neue"/>
                </a:rPr>
                <a:t>5</a:t>
              </a:r>
              <a:r>
                <a:rPr lang="en-US" sz="2400" b="0" i="0" u="none" strike="noStrike" cap="none">
                  <a:solidFill>
                    <a:srgbClr val="FFFFFF"/>
                  </a:solidFill>
                  <a:latin typeface="Helvetica Neue"/>
                  <a:ea typeface="Helvetica Neue"/>
                  <a:cs typeface="Helvetica Neue"/>
                  <a:sym typeface="Helvetica Neue"/>
                </a:rPr>
                <a:t>. Check if this repository is under your account</a:t>
              </a:r>
              <a:endParaRPr sz="1400" b="0" i="0" u="none" strike="noStrike" cap="none">
                <a:solidFill>
                  <a:srgbClr val="000000"/>
                </a:solidFill>
                <a:latin typeface="Arial"/>
                <a:ea typeface="Arial"/>
                <a:cs typeface="Arial"/>
                <a:sym typeface="Arial"/>
              </a:endParaRPr>
            </a:p>
          </p:txBody>
        </p:sp>
      </p:grpSp>
      <p:grpSp>
        <p:nvGrpSpPr>
          <p:cNvPr id="910" name="Google Shape;910;p70"/>
          <p:cNvGrpSpPr/>
          <p:nvPr/>
        </p:nvGrpSpPr>
        <p:grpSpPr>
          <a:xfrm>
            <a:off x="277036" y="7020009"/>
            <a:ext cx="2798798" cy="622297"/>
            <a:chOff x="166327" y="1260649"/>
            <a:chExt cx="7123200" cy="622296"/>
          </a:xfrm>
        </p:grpSpPr>
        <p:sp>
          <p:nvSpPr>
            <p:cNvPr id="911" name="Google Shape;911;p70"/>
            <p:cNvSpPr/>
            <p:nvPr/>
          </p:nvSpPr>
          <p:spPr>
            <a:xfrm>
              <a:off x="166327" y="1260649"/>
              <a:ext cx="7123140" cy="622296"/>
            </a:xfrm>
            <a:custGeom>
              <a:avLst/>
              <a:gdLst/>
              <a:ahLst/>
              <a:cxnLst/>
              <a:rect l="l" t="t" r="r" b="b"/>
              <a:pathLst>
                <a:path w="21600" h="21600" extrusionOk="0">
                  <a:moveTo>
                    <a:pt x="1474" y="0"/>
                  </a:moveTo>
                  <a:lnTo>
                    <a:pt x="1088" y="4326"/>
                  </a:lnTo>
                  <a:lnTo>
                    <a:pt x="193" y="4326"/>
                  </a:lnTo>
                  <a:cubicBezTo>
                    <a:pt x="86" y="4326"/>
                    <a:pt x="0" y="5312"/>
                    <a:pt x="0" y="6530"/>
                  </a:cubicBezTo>
                  <a:lnTo>
                    <a:pt x="0" y="19396"/>
                  </a:lnTo>
                  <a:cubicBezTo>
                    <a:pt x="0" y="20613"/>
                    <a:pt x="86" y="21600"/>
                    <a:pt x="193" y="21600"/>
                  </a:cubicBezTo>
                  <a:lnTo>
                    <a:pt x="21407" y="21600"/>
                  </a:lnTo>
                  <a:cubicBezTo>
                    <a:pt x="21514" y="21600"/>
                    <a:pt x="21600" y="20613"/>
                    <a:pt x="21600" y="19396"/>
                  </a:cubicBezTo>
                  <a:lnTo>
                    <a:pt x="21600" y="6530"/>
                  </a:lnTo>
                  <a:cubicBezTo>
                    <a:pt x="21600" y="5312"/>
                    <a:pt x="21514" y="4326"/>
                    <a:pt x="21407" y="4326"/>
                  </a:cubicBezTo>
                  <a:lnTo>
                    <a:pt x="1861" y="4326"/>
                  </a:lnTo>
                  <a:lnTo>
                    <a:pt x="1474" y="0"/>
                  </a:lnTo>
                  <a:close/>
                </a:path>
              </a:pathLst>
            </a:custGeom>
            <a:solidFill>
              <a:srgbClr val="D55657"/>
            </a:solidFill>
            <a:ln>
              <a:noFill/>
            </a:ln>
            <a:effectLst>
              <a:outerShdw blurRad="38100" dist="25400" dir="5400000" rotWithShape="0">
                <a:srgbClr val="000000">
                  <a:alpha val="49019"/>
                </a:srgbClr>
              </a:outerShdw>
            </a:effectLst>
          </p:spPr>
          <p:txBody>
            <a:bodyPr spcFirstLastPara="1" wrap="square" lIns="50800" tIns="50800" rIns="50800" bIns="50800" anchor="ctr" anchorCtr="0">
              <a:noAutofit/>
            </a:bodyPr>
            <a:lstStyle/>
            <a:p>
              <a:pPr marL="0" marR="0" lvl="0" indent="228600" algn="l" rtl="0">
                <a:lnSpc>
                  <a:spcPct val="100000"/>
                </a:lnSpc>
                <a:spcBef>
                  <a:spcPts val="0"/>
                </a:spcBef>
                <a:spcAft>
                  <a:spcPts val="0"/>
                </a:spcAft>
                <a:buClr>
                  <a:srgbClr val="FFFFFF"/>
                </a:buClr>
                <a:buSzPts val="3600"/>
                <a:buFont typeface="Helvetica Neue"/>
                <a:buNone/>
              </a:pPr>
              <a:endParaRPr sz="3600" b="0" i="0" u="none" strike="noStrike" cap="none">
                <a:solidFill>
                  <a:srgbClr val="000000"/>
                </a:solidFill>
                <a:latin typeface="Helvetica Neue"/>
                <a:ea typeface="Helvetica Neue"/>
                <a:cs typeface="Helvetica Neue"/>
                <a:sym typeface="Helvetica Neue"/>
              </a:endParaRPr>
            </a:p>
          </p:txBody>
        </p:sp>
        <p:sp>
          <p:nvSpPr>
            <p:cNvPr id="912" name="Google Shape;912;p70"/>
            <p:cNvSpPr txBox="1"/>
            <p:nvPr/>
          </p:nvSpPr>
          <p:spPr>
            <a:xfrm>
              <a:off x="166327" y="1336850"/>
              <a:ext cx="7123200" cy="471900"/>
            </a:xfrm>
            <a:prstGeom prst="rect">
              <a:avLst/>
            </a:prstGeom>
            <a:noFill/>
            <a:ln>
              <a:noFill/>
            </a:ln>
          </p:spPr>
          <p:txBody>
            <a:bodyPr spcFirstLastPara="1" wrap="square" lIns="50800" tIns="50800" rIns="50800" bIns="50800" anchor="ctr" anchorCtr="0">
              <a:spAutoFit/>
            </a:bodyPr>
            <a:lstStyle/>
            <a:p>
              <a:pPr marL="0" marR="0" lvl="1" indent="228600" algn="l" rtl="0">
                <a:lnSpc>
                  <a:spcPct val="100000"/>
                </a:lnSpc>
                <a:spcBef>
                  <a:spcPts val="0"/>
                </a:spcBef>
                <a:spcAft>
                  <a:spcPts val="0"/>
                </a:spcAft>
                <a:buClr>
                  <a:srgbClr val="FFFFFF"/>
                </a:buClr>
                <a:buSzPts val="2400"/>
                <a:buFont typeface="Helvetica Neue"/>
                <a:buNone/>
              </a:pPr>
              <a:r>
                <a:rPr lang="en-US" sz="2400">
                  <a:solidFill>
                    <a:srgbClr val="FFFFFF"/>
                  </a:solidFill>
                  <a:latin typeface="Helvetica Neue"/>
                  <a:ea typeface="Helvetica Neue"/>
                  <a:cs typeface="Helvetica Neue"/>
                  <a:sym typeface="Helvetica Neue"/>
                </a:rPr>
                <a:t>6</a:t>
              </a:r>
              <a:r>
                <a:rPr lang="en-US" sz="2400" b="0" i="0" u="none" strike="noStrike" cap="none">
                  <a:solidFill>
                    <a:srgbClr val="FFFFFF"/>
                  </a:solidFill>
                  <a:latin typeface="Helvetica Neue"/>
                  <a:ea typeface="Helvetica Neue"/>
                  <a:cs typeface="Helvetica Neue"/>
                  <a:sym typeface="Helvetica Neue"/>
                </a:rPr>
                <a:t>. Go to settings</a:t>
              </a:r>
              <a:endParaRPr sz="3600" b="0" i="0" u="none" strike="noStrike" cap="none">
                <a:solidFill>
                  <a:srgbClr val="000000"/>
                </a:solidFill>
                <a:latin typeface="Helvetica Neue"/>
                <a:ea typeface="Helvetica Neue"/>
                <a:cs typeface="Helvetica Neue"/>
                <a:sym typeface="Helvetica Neue"/>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07"/>
                                        </p:tgtEl>
                                        <p:attrNameLst>
                                          <p:attrName>style.visibility</p:attrName>
                                        </p:attrNameLst>
                                      </p:cBhvr>
                                      <p:to>
                                        <p:strVal val="visible"/>
                                      </p:to>
                                    </p:set>
                                    <p:animEffect transition="in" filter="fade">
                                      <p:cBhvr>
                                        <p:cTn id="7" dur="499"/>
                                        <p:tgtEl>
                                          <p:spTgt spid="90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10"/>
                                        </p:tgtEl>
                                        <p:attrNameLst>
                                          <p:attrName>style.visibility</p:attrName>
                                        </p:attrNameLst>
                                      </p:cBhvr>
                                      <p:to>
                                        <p:strVal val="visible"/>
                                      </p:to>
                                    </p:set>
                                    <p:animEffect transition="in" filter="fade">
                                      <p:cBhvr>
                                        <p:cTn id="12" dur="499"/>
                                        <p:tgtEl>
                                          <p:spTgt spid="9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bg>
      <p:bgPr>
        <a:solidFill>
          <a:srgbClr val="3E3E3E"/>
        </a:solidFill>
        <a:effectLst/>
      </p:bgPr>
    </p:bg>
    <p:spTree>
      <p:nvGrpSpPr>
        <p:cNvPr id="1" name="Shape 916"/>
        <p:cNvGrpSpPr/>
        <p:nvPr/>
      </p:nvGrpSpPr>
      <p:grpSpPr>
        <a:xfrm>
          <a:off x="0" y="0"/>
          <a:ext cx="0" cy="0"/>
          <a:chOff x="0" y="0"/>
          <a:chExt cx="0" cy="0"/>
        </a:xfrm>
      </p:grpSpPr>
      <p:pic>
        <p:nvPicPr>
          <p:cNvPr id="5" name="圖片 4" descr="一張含有 文字, 螢幕擷取畫面, 軟體, 電腦圖示 的圖片&#10;&#10;AI 產生的內容可能不正確。">
            <a:extLst>
              <a:ext uri="{FF2B5EF4-FFF2-40B4-BE49-F238E27FC236}">
                <a16:creationId xmlns:a16="http://schemas.microsoft.com/office/drawing/2014/main" id="{DABDE1C3-E18E-A7B4-B08B-925A7712EB50}"/>
              </a:ext>
            </a:extLst>
          </p:cNvPr>
          <p:cNvPicPr>
            <a:picLocks noChangeAspect="1"/>
          </p:cNvPicPr>
          <p:nvPr/>
        </p:nvPicPr>
        <p:blipFill>
          <a:blip r:embed="rId3"/>
          <a:stretch>
            <a:fillRect/>
          </a:stretch>
        </p:blipFill>
        <p:spPr>
          <a:xfrm>
            <a:off x="0" y="1189282"/>
            <a:ext cx="13004800" cy="7375036"/>
          </a:xfrm>
          <a:prstGeom prst="rect">
            <a:avLst/>
          </a:prstGeom>
        </p:spPr>
      </p:pic>
      <p:sp>
        <p:nvSpPr>
          <p:cNvPr id="918" name="Google Shape;918;p71"/>
          <p:cNvSpPr txBox="1">
            <a:spLocks noGrp="1"/>
          </p:cNvSpPr>
          <p:nvPr>
            <p:ph type="sldNum" idx="12"/>
          </p:nvPr>
        </p:nvSpPr>
        <p:spPr>
          <a:xfrm>
            <a:off x="6311798" y="9251950"/>
            <a:ext cx="368504" cy="381000"/>
          </a:xfrm>
          <a:prstGeom prst="rect">
            <a:avLst/>
          </a:prstGeom>
          <a:noFill/>
          <a:ln>
            <a:noFill/>
          </a:ln>
        </p:spPr>
        <p:txBody>
          <a:bodyPr spcFirstLastPara="1" wrap="square" lIns="50800" tIns="50800" rIns="50800" bIns="50800" anchor="t" anchorCtr="0">
            <a:spAutoFit/>
          </a:bodyPr>
          <a:lstStyle/>
          <a:p>
            <a:pPr marL="0" lvl="0" indent="0" algn="ctr" rtl="0">
              <a:lnSpc>
                <a:spcPct val="100000"/>
              </a:lnSpc>
              <a:spcBef>
                <a:spcPts val="0"/>
              </a:spcBef>
              <a:spcAft>
                <a:spcPts val="0"/>
              </a:spcAft>
              <a:buClr>
                <a:srgbClr val="000000"/>
              </a:buClr>
              <a:buSzPts val="1800"/>
              <a:buFont typeface="Helvetica Neue Light"/>
              <a:buNone/>
            </a:pPr>
            <a:fld id="{00000000-1234-1234-1234-123412341234}" type="slidenum">
              <a:rPr lang="en-US"/>
              <a:t>93</a:t>
            </a:fld>
            <a:endParaRPr/>
          </a:p>
        </p:txBody>
      </p:sp>
      <p:grpSp>
        <p:nvGrpSpPr>
          <p:cNvPr id="919" name="Google Shape;919;p71"/>
          <p:cNvGrpSpPr/>
          <p:nvPr/>
        </p:nvGrpSpPr>
        <p:grpSpPr>
          <a:xfrm>
            <a:off x="4843365" y="3429721"/>
            <a:ext cx="3673873" cy="654449"/>
            <a:chOff x="0" y="0"/>
            <a:chExt cx="3673872" cy="654448"/>
          </a:xfrm>
        </p:grpSpPr>
        <p:sp>
          <p:nvSpPr>
            <p:cNvPr id="920" name="Google Shape;920;p71"/>
            <p:cNvSpPr/>
            <p:nvPr/>
          </p:nvSpPr>
          <p:spPr>
            <a:xfrm>
              <a:off x="0" y="0"/>
              <a:ext cx="3673872" cy="654448"/>
            </a:xfrm>
            <a:custGeom>
              <a:avLst/>
              <a:gdLst/>
              <a:ahLst/>
              <a:cxnLst/>
              <a:rect l="l" t="t" r="r" b="b"/>
              <a:pathLst>
                <a:path w="21600" h="21600" extrusionOk="0">
                  <a:moveTo>
                    <a:pt x="373" y="0"/>
                  </a:moveTo>
                  <a:cubicBezTo>
                    <a:pt x="167" y="0"/>
                    <a:pt x="0" y="938"/>
                    <a:pt x="0" y="2096"/>
                  </a:cubicBezTo>
                  <a:lnTo>
                    <a:pt x="0" y="14330"/>
                  </a:lnTo>
                  <a:cubicBezTo>
                    <a:pt x="0" y="15488"/>
                    <a:pt x="167" y="16426"/>
                    <a:pt x="373" y="16426"/>
                  </a:cubicBezTo>
                  <a:lnTo>
                    <a:pt x="1937" y="16426"/>
                  </a:lnTo>
                  <a:lnTo>
                    <a:pt x="2686" y="21600"/>
                  </a:lnTo>
                  <a:lnTo>
                    <a:pt x="3432" y="16426"/>
                  </a:lnTo>
                  <a:lnTo>
                    <a:pt x="21227" y="16426"/>
                  </a:lnTo>
                  <a:cubicBezTo>
                    <a:pt x="21433" y="16426"/>
                    <a:pt x="21600" y="15488"/>
                    <a:pt x="21600" y="14330"/>
                  </a:cubicBezTo>
                  <a:lnTo>
                    <a:pt x="21600" y="2096"/>
                  </a:lnTo>
                  <a:cubicBezTo>
                    <a:pt x="21600" y="938"/>
                    <a:pt x="21433" y="0"/>
                    <a:pt x="21227" y="0"/>
                  </a:cubicBezTo>
                  <a:lnTo>
                    <a:pt x="373" y="0"/>
                  </a:lnTo>
                  <a:close/>
                </a:path>
              </a:pathLst>
            </a:custGeom>
            <a:solidFill>
              <a:srgbClr val="D55657"/>
            </a:solidFill>
            <a:ln>
              <a:noFill/>
            </a:ln>
            <a:effectLst>
              <a:outerShdw blurRad="38100" dist="25400" dir="5400000" rotWithShape="0">
                <a:srgbClr val="000000">
                  <a:alpha val="49019"/>
                </a:srgbClr>
              </a:outerShdw>
            </a:effectLst>
          </p:spPr>
          <p:txBody>
            <a:bodyPr spcFirstLastPara="1" wrap="square" lIns="50800" tIns="50800" rIns="50800" bIns="50800" anchor="ctr" anchorCtr="0">
              <a:noAutofit/>
            </a:bodyPr>
            <a:lstStyle/>
            <a:p>
              <a:pPr marL="0" marR="0" lvl="0" indent="228600" algn="l" rtl="0">
                <a:lnSpc>
                  <a:spcPct val="100000"/>
                </a:lnSpc>
                <a:spcBef>
                  <a:spcPts val="0"/>
                </a:spcBef>
                <a:spcAft>
                  <a:spcPts val="0"/>
                </a:spcAft>
                <a:buClr>
                  <a:srgbClr val="FFFFFF"/>
                </a:buClr>
                <a:buSzPts val="3600"/>
                <a:buFont typeface="Helvetica Neue"/>
                <a:buNone/>
              </a:pPr>
              <a:endParaRPr sz="3600" b="0" i="0" u="none" strike="noStrike" cap="none">
                <a:solidFill>
                  <a:srgbClr val="000000"/>
                </a:solidFill>
                <a:latin typeface="Helvetica Neue"/>
                <a:ea typeface="Helvetica Neue"/>
                <a:cs typeface="Helvetica Neue"/>
                <a:sym typeface="Helvetica Neue"/>
              </a:endParaRPr>
            </a:p>
          </p:txBody>
        </p:sp>
        <p:sp>
          <p:nvSpPr>
            <p:cNvPr id="921" name="Google Shape;921;p71"/>
            <p:cNvSpPr txBox="1"/>
            <p:nvPr/>
          </p:nvSpPr>
          <p:spPr>
            <a:xfrm>
              <a:off x="0" y="92273"/>
              <a:ext cx="3673800" cy="471900"/>
            </a:xfrm>
            <a:prstGeom prst="rect">
              <a:avLst/>
            </a:prstGeom>
            <a:noFill/>
            <a:ln>
              <a:noFill/>
            </a:ln>
          </p:spPr>
          <p:txBody>
            <a:bodyPr spcFirstLastPara="1" wrap="square" lIns="50800" tIns="50800" rIns="50800" bIns="50800" anchor="ctr" anchorCtr="0">
              <a:spAutoFit/>
            </a:bodyPr>
            <a:lstStyle/>
            <a:p>
              <a:pPr marL="0" marR="0" lvl="1" indent="228600" algn="l" rtl="0">
                <a:lnSpc>
                  <a:spcPct val="100000"/>
                </a:lnSpc>
                <a:spcBef>
                  <a:spcPts val="0"/>
                </a:spcBef>
                <a:spcAft>
                  <a:spcPts val="0"/>
                </a:spcAft>
                <a:buClr>
                  <a:srgbClr val="FFFFFF"/>
                </a:buClr>
                <a:buSzPts val="2400"/>
                <a:buFont typeface="Helvetica Neue"/>
                <a:buNone/>
              </a:pPr>
              <a:r>
                <a:rPr lang="en-US" sz="2400">
                  <a:solidFill>
                    <a:srgbClr val="FFFFFF"/>
                  </a:solidFill>
                  <a:latin typeface="Helvetica Neue"/>
                  <a:ea typeface="Helvetica Neue"/>
                  <a:cs typeface="Helvetica Neue"/>
                  <a:sym typeface="Helvetica Neue"/>
                </a:rPr>
                <a:t>7</a:t>
              </a:r>
              <a:r>
                <a:rPr lang="en-US" sz="2400" b="0" i="0" u="none" strike="noStrike" cap="none">
                  <a:solidFill>
                    <a:srgbClr val="FFFFFF"/>
                  </a:solidFill>
                  <a:latin typeface="Helvetica Neue"/>
                  <a:ea typeface="Helvetica Neue"/>
                  <a:cs typeface="Helvetica Neue"/>
                  <a:sym typeface="Helvetica Neue"/>
                </a:rPr>
                <a:t>. Set project to private </a:t>
              </a:r>
              <a:endParaRPr sz="1400" b="0" i="0" u="none" strike="noStrike" cap="none">
                <a:solidFill>
                  <a:srgbClr val="000000"/>
                </a:solidFill>
                <a:latin typeface="Arial"/>
                <a:ea typeface="Arial"/>
                <a:cs typeface="Arial"/>
                <a:sym typeface="Aria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19"/>
                                        </p:tgtEl>
                                        <p:attrNameLst>
                                          <p:attrName>style.visibility</p:attrName>
                                        </p:attrNameLst>
                                      </p:cBhvr>
                                      <p:to>
                                        <p:strVal val="visible"/>
                                      </p:to>
                                    </p:set>
                                    <p:animEffect transition="in" filter="fade">
                                      <p:cBhvr>
                                        <p:cTn id="7" dur="499"/>
                                        <p:tgtEl>
                                          <p:spTgt spid="9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bg>
      <p:bgPr>
        <a:solidFill>
          <a:srgbClr val="3E3E3E"/>
        </a:solidFill>
        <a:effectLst/>
      </p:bgPr>
    </p:bg>
    <p:spTree>
      <p:nvGrpSpPr>
        <p:cNvPr id="1" name="Shape 925"/>
        <p:cNvGrpSpPr/>
        <p:nvPr/>
      </p:nvGrpSpPr>
      <p:grpSpPr>
        <a:xfrm>
          <a:off x="0" y="0"/>
          <a:ext cx="0" cy="0"/>
          <a:chOff x="0" y="0"/>
          <a:chExt cx="0" cy="0"/>
        </a:xfrm>
      </p:grpSpPr>
      <p:pic>
        <p:nvPicPr>
          <p:cNvPr id="3" name="圖片 2" descr="一張含有 文字, 軟體, 電腦圖示, 數字 的圖片&#10;&#10;AI 產生的內容可能不正確。">
            <a:extLst>
              <a:ext uri="{FF2B5EF4-FFF2-40B4-BE49-F238E27FC236}">
                <a16:creationId xmlns:a16="http://schemas.microsoft.com/office/drawing/2014/main" id="{A47D20DC-A6DF-9A90-26D2-C3DA0EE77607}"/>
              </a:ext>
            </a:extLst>
          </p:cNvPr>
          <p:cNvPicPr>
            <a:picLocks noChangeAspect="1"/>
          </p:cNvPicPr>
          <p:nvPr/>
        </p:nvPicPr>
        <p:blipFill>
          <a:blip r:embed="rId3"/>
          <a:stretch>
            <a:fillRect/>
          </a:stretch>
        </p:blipFill>
        <p:spPr>
          <a:xfrm>
            <a:off x="0" y="1392213"/>
            <a:ext cx="13004800" cy="5602279"/>
          </a:xfrm>
          <a:prstGeom prst="rect">
            <a:avLst/>
          </a:prstGeom>
        </p:spPr>
      </p:pic>
      <p:sp>
        <p:nvSpPr>
          <p:cNvPr id="927" name="Google Shape;927;p72"/>
          <p:cNvSpPr txBox="1">
            <a:spLocks noGrp="1"/>
          </p:cNvSpPr>
          <p:nvPr>
            <p:ph type="sldNum" idx="12"/>
          </p:nvPr>
        </p:nvSpPr>
        <p:spPr>
          <a:xfrm>
            <a:off x="6311798" y="9251950"/>
            <a:ext cx="368504" cy="381000"/>
          </a:xfrm>
          <a:prstGeom prst="rect">
            <a:avLst/>
          </a:prstGeom>
          <a:noFill/>
          <a:ln>
            <a:noFill/>
          </a:ln>
        </p:spPr>
        <p:txBody>
          <a:bodyPr spcFirstLastPara="1" wrap="square" lIns="50800" tIns="50800" rIns="50800" bIns="50800" anchor="t" anchorCtr="0">
            <a:spAutoFit/>
          </a:bodyPr>
          <a:lstStyle/>
          <a:p>
            <a:pPr marL="0" lvl="0" indent="0" algn="ctr" rtl="0">
              <a:lnSpc>
                <a:spcPct val="100000"/>
              </a:lnSpc>
              <a:spcBef>
                <a:spcPts val="0"/>
              </a:spcBef>
              <a:spcAft>
                <a:spcPts val="0"/>
              </a:spcAft>
              <a:buClr>
                <a:srgbClr val="000000"/>
              </a:buClr>
              <a:buSzPts val="1800"/>
              <a:buFont typeface="Helvetica Neue Light"/>
              <a:buNone/>
            </a:pPr>
            <a:fld id="{00000000-1234-1234-1234-123412341234}" type="slidenum">
              <a:rPr lang="en-US"/>
              <a:t>94</a:t>
            </a:fld>
            <a:endParaRPr/>
          </a:p>
        </p:txBody>
      </p:sp>
      <p:grpSp>
        <p:nvGrpSpPr>
          <p:cNvPr id="928" name="Google Shape;928;p72"/>
          <p:cNvGrpSpPr/>
          <p:nvPr/>
        </p:nvGrpSpPr>
        <p:grpSpPr>
          <a:xfrm>
            <a:off x="3569692" y="3538903"/>
            <a:ext cx="5003102" cy="654449"/>
            <a:chOff x="-1" y="92273"/>
            <a:chExt cx="5003100" cy="654448"/>
          </a:xfrm>
        </p:grpSpPr>
        <p:sp>
          <p:nvSpPr>
            <p:cNvPr id="929" name="Google Shape;929;p72"/>
            <p:cNvSpPr/>
            <p:nvPr/>
          </p:nvSpPr>
          <p:spPr>
            <a:xfrm>
              <a:off x="-1" y="92273"/>
              <a:ext cx="5003008" cy="654448"/>
            </a:xfrm>
            <a:custGeom>
              <a:avLst/>
              <a:gdLst/>
              <a:ahLst/>
              <a:cxnLst/>
              <a:rect l="l" t="t" r="r" b="b"/>
              <a:pathLst>
                <a:path w="21600" h="21600" extrusionOk="0">
                  <a:moveTo>
                    <a:pt x="274" y="0"/>
                  </a:moveTo>
                  <a:cubicBezTo>
                    <a:pt x="123" y="0"/>
                    <a:pt x="0" y="938"/>
                    <a:pt x="0" y="2096"/>
                  </a:cubicBezTo>
                  <a:lnTo>
                    <a:pt x="0" y="14330"/>
                  </a:lnTo>
                  <a:cubicBezTo>
                    <a:pt x="0" y="15488"/>
                    <a:pt x="123" y="16426"/>
                    <a:pt x="274" y="16426"/>
                  </a:cubicBezTo>
                  <a:lnTo>
                    <a:pt x="1422" y="16426"/>
                  </a:lnTo>
                  <a:lnTo>
                    <a:pt x="1972" y="21600"/>
                  </a:lnTo>
                  <a:lnTo>
                    <a:pt x="2521" y="16426"/>
                  </a:lnTo>
                  <a:lnTo>
                    <a:pt x="21326" y="16426"/>
                  </a:lnTo>
                  <a:cubicBezTo>
                    <a:pt x="21477" y="16426"/>
                    <a:pt x="21600" y="15488"/>
                    <a:pt x="21600" y="14330"/>
                  </a:cubicBezTo>
                  <a:lnTo>
                    <a:pt x="21600" y="2096"/>
                  </a:lnTo>
                  <a:cubicBezTo>
                    <a:pt x="21600" y="938"/>
                    <a:pt x="21477" y="0"/>
                    <a:pt x="21326" y="0"/>
                  </a:cubicBezTo>
                  <a:lnTo>
                    <a:pt x="274" y="0"/>
                  </a:lnTo>
                  <a:close/>
                </a:path>
              </a:pathLst>
            </a:custGeom>
            <a:solidFill>
              <a:srgbClr val="D55657"/>
            </a:solidFill>
            <a:ln>
              <a:noFill/>
            </a:ln>
            <a:effectLst>
              <a:outerShdw blurRad="38100" dist="25400" dir="5400000" rotWithShape="0">
                <a:srgbClr val="000000">
                  <a:alpha val="49019"/>
                </a:srgbClr>
              </a:outerShdw>
            </a:effectLst>
          </p:spPr>
          <p:txBody>
            <a:bodyPr spcFirstLastPara="1" wrap="square" lIns="50800" tIns="50800" rIns="50800" bIns="50800" anchor="ctr" anchorCtr="0">
              <a:noAutofit/>
            </a:bodyPr>
            <a:lstStyle/>
            <a:p>
              <a:pPr marL="0" marR="0" lvl="0" indent="228600" algn="l" rtl="0">
                <a:lnSpc>
                  <a:spcPct val="100000"/>
                </a:lnSpc>
                <a:spcBef>
                  <a:spcPts val="0"/>
                </a:spcBef>
                <a:spcAft>
                  <a:spcPts val="0"/>
                </a:spcAft>
                <a:buClr>
                  <a:srgbClr val="FFFFFF"/>
                </a:buClr>
                <a:buSzPts val="3600"/>
                <a:buFont typeface="Helvetica Neue"/>
                <a:buNone/>
              </a:pPr>
              <a:endParaRPr sz="3600" b="0" i="0" u="none" strike="noStrike" cap="none">
                <a:solidFill>
                  <a:srgbClr val="000000"/>
                </a:solidFill>
                <a:latin typeface="Helvetica Neue"/>
                <a:ea typeface="Helvetica Neue"/>
                <a:cs typeface="Helvetica Neue"/>
                <a:sym typeface="Helvetica Neue"/>
              </a:endParaRPr>
            </a:p>
          </p:txBody>
        </p:sp>
        <p:sp>
          <p:nvSpPr>
            <p:cNvPr id="930" name="Google Shape;930;p72"/>
            <p:cNvSpPr txBox="1"/>
            <p:nvPr/>
          </p:nvSpPr>
          <p:spPr>
            <a:xfrm>
              <a:off x="-1" y="92273"/>
              <a:ext cx="5003100" cy="471900"/>
            </a:xfrm>
            <a:prstGeom prst="rect">
              <a:avLst/>
            </a:prstGeom>
            <a:noFill/>
            <a:ln>
              <a:noFill/>
            </a:ln>
          </p:spPr>
          <p:txBody>
            <a:bodyPr spcFirstLastPara="1" wrap="square" lIns="50800" tIns="50800" rIns="50800" bIns="50800" anchor="ctr" anchorCtr="0">
              <a:spAutoFit/>
            </a:bodyPr>
            <a:lstStyle/>
            <a:p>
              <a:pPr marL="0" marR="0" lvl="1" indent="228600" algn="l" rtl="0">
                <a:lnSpc>
                  <a:spcPct val="100000"/>
                </a:lnSpc>
                <a:spcBef>
                  <a:spcPts val="0"/>
                </a:spcBef>
                <a:spcAft>
                  <a:spcPts val="0"/>
                </a:spcAft>
                <a:buClr>
                  <a:srgbClr val="FFFFFF"/>
                </a:buClr>
                <a:buSzPts val="2400"/>
                <a:buFont typeface="Helvetica Neue"/>
                <a:buNone/>
              </a:pPr>
              <a:r>
                <a:rPr lang="en-US" sz="2400" dirty="0">
                  <a:solidFill>
                    <a:srgbClr val="FFFFFF"/>
                  </a:solidFill>
                  <a:latin typeface="Helvetica Neue"/>
                  <a:ea typeface="Helvetica Neue"/>
                  <a:cs typeface="Helvetica Neue"/>
                  <a:sym typeface="Helvetica Neue"/>
                </a:rPr>
                <a:t>8</a:t>
              </a:r>
              <a:r>
                <a:rPr lang="en-US" sz="2400" b="0" i="0" u="none" strike="noStrike" cap="none" dirty="0">
                  <a:solidFill>
                    <a:srgbClr val="FFFFFF"/>
                  </a:solidFill>
                  <a:latin typeface="Helvetica Neue"/>
                  <a:ea typeface="Helvetica Neue"/>
                  <a:cs typeface="Helvetica Neue"/>
                  <a:sym typeface="Helvetica Neue"/>
                </a:rPr>
                <a:t>. Scroll down and save changes</a:t>
              </a:r>
              <a:endParaRPr sz="1400" b="0" i="0" u="none" strike="noStrike" cap="none" dirty="0">
                <a:solidFill>
                  <a:srgbClr val="000000"/>
                </a:solidFill>
                <a:latin typeface="Arial"/>
                <a:ea typeface="Arial"/>
                <a:cs typeface="Arial"/>
                <a:sym typeface="Aria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28"/>
                                        </p:tgtEl>
                                        <p:attrNameLst>
                                          <p:attrName>style.visibility</p:attrName>
                                        </p:attrNameLst>
                                      </p:cBhvr>
                                      <p:to>
                                        <p:strVal val="visible"/>
                                      </p:to>
                                    </p:set>
                                    <p:animEffect transition="in" filter="fade">
                                      <p:cBhvr>
                                        <p:cTn id="7" dur="499"/>
                                        <p:tgtEl>
                                          <p:spTgt spid="9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934"/>
        <p:cNvGrpSpPr/>
        <p:nvPr/>
      </p:nvGrpSpPr>
      <p:grpSpPr>
        <a:xfrm>
          <a:off x="0" y="0"/>
          <a:ext cx="0" cy="0"/>
          <a:chOff x="0" y="0"/>
          <a:chExt cx="0" cy="0"/>
        </a:xfrm>
      </p:grpSpPr>
      <p:sp>
        <p:nvSpPr>
          <p:cNvPr id="935" name="Google Shape;935;p73"/>
          <p:cNvSpPr txBox="1">
            <a:spLocks noGrp="1"/>
          </p:cNvSpPr>
          <p:nvPr>
            <p:ph type="title"/>
          </p:nvPr>
        </p:nvSpPr>
        <p:spPr>
          <a:xfrm>
            <a:off x="952500" y="444500"/>
            <a:ext cx="11099800" cy="2159000"/>
          </a:xfrm>
          <a:prstGeom prst="rect">
            <a:avLst/>
          </a:prstGeom>
          <a:noFill/>
          <a:ln>
            <a:noFill/>
          </a:ln>
        </p:spPr>
        <p:txBody>
          <a:bodyPr spcFirstLastPara="1" wrap="square" lIns="50800" tIns="50800" rIns="50800" bIns="50800" anchor="ctr" anchorCtr="0">
            <a:normAutofit/>
          </a:bodyPr>
          <a:lstStyle/>
          <a:p>
            <a:pPr marL="0" lvl="0" indent="0" algn="ctr" rtl="0">
              <a:lnSpc>
                <a:spcPct val="100000"/>
              </a:lnSpc>
              <a:spcBef>
                <a:spcPts val="0"/>
              </a:spcBef>
              <a:spcAft>
                <a:spcPts val="0"/>
              </a:spcAft>
              <a:buClr>
                <a:srgbClr val="000000"/>
              </a:buClr>
              <a:buSzPts val="8000"/>
              <a:buFont typeface="Helvetica Neue"/>
              <a:buNone/>
            </a:pPr>
            <a:r>
              <a:rPr lang="en-US" sz="8000" b="0" i="0" u="none" strike="noStrike" cap="none">
                <a:solidFill>
                  <a:srgbClr val="000000"/>
                </a:solidFill>
                <a:latin typeface="Helvetica Neue"/>
                <a:ea typeface="Helvetica Neue"/>
                <a:cs typeface="Helvetica Neue"/>
                <a:sym typeface="Helvetica Neue"/>
              </a:rPr>
              <a:t>Workflow</a:t>
            </a:r>
            <a:endParaRPr/>
          </a:p>
        </p:txBody>
      </p:sp>
      <p:sp>
        <p:nvSpPr>
          <p:cNvPr id="936" name="Google Shape;936;p73"/>
          <p:cNvSpPr txBox="1">
            <a:spLocks noGrp="1"/>
          </p:cNvSpPr>
          <p:nvPr>
            <p:ph type="body" idx="1"/>
          </p:nvPr>
        </p:nvSpPr>
        <p:spPr>
          <a:xfrm>
            <a:off x="952500" y="2603500"/>
            <a:ext cx="11099800" cy="6286500"/>
          </a:xfrm>
          <a:prstGeom prst="rect">
            <a:avLst/>
          </a:prstGeom>
          <a:noFill/>
          <a:ln>
            <a:noFill/>
          </a:ln>
        </p:spPr>
        <p:txBody>
          <a:bodyPr spcFirstLastPara="1" wrap="square" lIns="50800" tIns="50800" rIns="50800" bIns="50800" anchor="t" anchorCtr="0">
            <a:normAutofit lnSpcReduction="10000"/>
          </a:bodyPr>
          <a:lstStyle/>
          <a:p>
            <a:pPr marL="360045" lvl="0" indent="-360045" algn="l" rtl="0">
              <a:lnSpc>
                <a:spcPct val="100000"/>
              </a:lnSpc>
              <a:spcBef>
                <a:spcPts val="0"/>
              </a:spcBef>
              <a:spcAft>
                <a:spcPts val="0"/>
              </a:spcAft>
              <a:buClr>
                <a:srgbClr val="000000"/>
              </a:buClr>
              <a:buSzPts val="2175"/>
              <a:buFont typeface="Helvetica Neue"/>
              <a:buChar char="•"/>
            </a:pPr>
            <a:r>
              <a:rPr lang="en-US" sz="2900"/>
              <a:t>For each lab, you should follow the workflow below</a:t>
            </a:r>
            <a:endParaRPr/>
          </a:p>
          <a:p>
            <a:pPr marL="1028700" lvl="1" indent="-514350" algn="l" rtl="0">
              <a:lnSpc>
                <a:spcPct val="100000"/>
              </a:lnSpc>
              <a:spcBef>
                <a:spcPts val="3400"/>
              </a:spcBef>
              <a:spcAft>
                <a:spcPts val="0"/>
              </a:spcAft>
              <a:buClr>
                <a:srgbClr val="BDC3C7"/>
              </a:buClr>
              <a:buSzPts val="2900"/>
              <a:buFont typeface="Helvetica Neue"/>
              <a:buAutoNum type="arabicPeriod"/>
            </a:pPr>
            <a:r>
              <a:rPr lang="en-US" sz="2900">
                <a:solidFill>
                  <a:srgbClr val="BDC3C7"/>
                </a:solidFill>
              </a:rPr>
              <a:t>Fork our template repository on Gitlab</a:t>
            </a:r>
            <a:endParaRPr/>
          </a:p>
          <a:p>
            <a:pPr marL="1028700" lvl="1" indent="-514350" algn="l" rtl="0">
              <a:lnSpc>
                <a:spcPct val="100000"/>
              </a:lnSpc>
              <a:spcBef>
                <a:spcPts val="3400"/>
              </a:spcBef>
              <a:spcAft>
                <a:spcPts val="0"/>
              </a:spcAft>
              <a:buClr>
                <a:srgbClr val="262626"/>
              </a:buClr>
              <a:buSzPts val="2900"/>
              <a:buFont typeface="Helvetica Neue"/>
              <a:buAutoNum type="arabicPeriod"/>
            </a:pPr>
            <a:r>
              <a:rPr lang="en-US" sz="2900">
                <a:solidFill>
                  <a:srgbClr val="262626"/>
                </a:solidFill>
              </a:rPr>
              <a:t>Clone the </a:t>
            </a:r>
            <a:r>
              <a:rPr lang="en-US" b="1"/>
              <a:t>forked</a:t>
            </a:r>
            <a:r>
              <a:rPr lang="en-US" sz="2900">
                <a:solidFill>
                  <a:srgbClr val="262626"/>
                </a:solidFill>
              </a:rPr>
              <a:t> repository to your computer</a:t>
            </a:r>
            <a:endParaRPr/>
          </a:p>
          <a:p>
            <a:pPr marL="1028700" lvl="1" indent="-514350" algn="l" rtl="0">
              <a:lnSpc>
                <a:spcPct val="100000"/>
              </a:lnSpc>
              <a:spcBef>
                <a:spcPts val="3400"/>
              </a:spcBef>
              <a:spcAft>
                <a:spcPts val="0"/>
              </a:spcAft>
              <a:buClr>
                <a:srgbClr val="BDC3C7"/>
              </a:buClr>
              <a:buSzPts val="2900"/>
              <a:buFont typeface="Helvetica Neue"/>
              <a:buAutoNum type="arabicPeriod"/>
            </a:pPr>
            <a:r>
              <a:rPr lang="en-US" sz="2900">
                <a:solidFill>
                  <a:srgbClr val="BDC3C7"/>
                </a:solidFill>
              </a:rPr>
              <a:t>Finish your lab</a:t>
            </a:r>
            <a:endParaRPr/>
          </a:p>
          <a:p>
            <a:pPr marL="1028700" lvl="1" indent="-514350" algn="l" rtl="0">
              <a:lnSpc>
                <a:spcPct val="100000"/>
              </a:lnSpc>
              <a:spcBef>
                <a:spcPts val="3400"/>
              </a:spcBef>
              <a:spcAft>
                <a:spcPts val="0"/>
              </a:spcAft>
              <a:buClr>
                <a:srgbClr val="BDC3C7"/>
              </a:buClr>
              <a:buSzPts val="2900"/>
              <a:buFont typeface="Helvetica Neue"/>
              <a:buAutoNum type="arabicPeriod"/>
            </a:pPr>
            <a:r>
              <a:rPr lang="en-US" sz="2900">
                <a:solidFill>
                  <a:srgbClr val="BDC3C7"/>
                </a:solidFill>
              </a:rPr>
              <a:t>Commit in your computer</a:t>
            </a:r>
            <a:endParaRPr/>
          </a:p>
          <a:p>
            <a:pPr marL="1028700" lvl="1" indent="-514350" algn="l" rtl="0">
              <a:lnSpc>
                <a:spcPct val="100000"/>
              </a:lnSpc>
              <a:spcBef>
                <a:spcPts val="3400"/>
              </a:spcBef>
              <a:spcAft>
                <a:spcPts val="0"/>
              </a:spcAft>
              <a:buClr>
                <a:srgbClr val="BDC3C7"/>
              </a:buClr>
              <a:buSzPts val="2900"/>
              <a:buFont typeface="Helvetica Neue"/>
              <a:buAutoNum type="arabicPeriod"/>
            </a:pPr>
            <a:r>
              <a:rPr lang="en-US" sz="2900">
                <a:solidFill>
                  <a:srgbClr val="BDC3C7"/>
                </a:solidFill>
              </a:rPr>
              <a:t>Push to Gitlab</a:t>
            </a:r>
            <a:endParaRPr/>
          </a:p>
          <a:p>
            <a:pPr marL="1028700" lvl="1" indent="-514350" algn="l" rtl="0">
              <a:lnSpc>
                <a:spcPct val="100000"/>
              </a:lnSpc>
              <a:spcBef>
                <a:spcPts val="3400"/>
              </a:spcBef>
              <a:spcAft>
                <a:spcPts val="0"/>
              </a:spcAft>
              <a:buClr>
                <a:srgbClr val="BDC3C7"/>
              </a:buClr>
              <a:buSzPts val="2900"/>
              <a:buFont typeface="Helvetica Neue"/>
              <a:buAutoNum type="arabicPeriod"/>
            </a:pPr>
            <a:r>
              <a:rPr lang="en-US" sz="2900">
                <a:solidFill>
                  <a:srgbClr val="BDC3C7"/>
                </a:solidFill>
              </a:rPr>
              <a:t>Send merge request of </a:t>
            </a:r>
            <a:r>
              <a:rPr lang="en-US" b="1"/>
              <a:t>your branch</a:t>
            </a:r>
            <a:r>
              <a:rPr lang="en-US" sz="2900">
                <a:solidFill>
                  <a:srgbClr val="BDC3C7"/>
                </a:solidFill>
              </a:rPr>
              <a:t> to our template repository</a:t>
            </a:r>
            <a:endParaRPr/>
          </a:p>
        </p:txBody>
      </p:sp>
      <p:sp>
        <p:nvSpPr>
          <p:cNvPr id="937" name="Google Shape;937;p73"/>
          <p:cNvSpPr txBox="1">
            <a:spLocks noGrp="1"/>
          </p:cNvSpPr>
          <p:nvPr>
            <p:ph type="sldNum" idx="12"/>
          </p:nvPr>
        </p:nvSpPr>
        <p:spPr>
          <a:xfrm>
            <a:off x="6311798" y="9251950"/>
            <a:ext cx="368504" cy="381000"/>
          </a:xfrm>
          <a:prstGeom prst="rect">
            <a:avLst/>
          </a:prstGeom>
          <a:noFill/>
          <a:ln>
            <a:noFill/>
          </a:ln>
        </p:spPr>
        <p:txBody>
          <a:bodyPr spcFirstLastPara="1" wrap="square" lIns="50800" tIns="50800" rIns="50800" bIns="50800" anchor="t" anchorCtr="0">
            <a:spAutoFit/>
          </a:bodyPr>
          <a:lstStyle/>
          <a:p>
            <a:pPr marL="0" lvl="0" indent="0" algn="ctr" rtl="0">
              <a:lnSpc>
                <a:spcPct val="100000"/>
              </a:lnSpc>
              <a:spcBef>
                <a:spcPts val="0"/>
              </a:spcBef>
              <a:spcAft>
                <a:spcPts val="0"/>
              </a:spcAft>
              <a:buClr>
                <a:srgbClr val="000000"/>
              </a:buClr>
              <a:buSzPts val="1800"/>
              <a:buFont typeface="Helvetica Neue Light"/>
              <a:buNone/>
            </a:pPr>
            <a:fld id="{00000000-1234-1234-1234-123412341234}" type="slidenum">
              <a:rPr lang="en-US"/>
              <a:t>95</a:t>
            </a:fld>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rgbClr val="333C48"/>
        </a:solidFill>
        <a:effectLst/>
      </p:bgPr>
    </p:bg>
    <p:spTree>
      <p:nvGrpSpPr>
        <p:cNvPr id="1" name="Shape 941"/>
        <p:cNvGrpSpPr/>
        <p:nvPr/>
      </p:nvGrpSpPr>
      <p:grpSpPr>
        <a:xfrm>
          <a:off x="0" y="0"/>
          <a:ext cx="0" cy="0"/>
          <a:chOff x="0" y="0"/>
          <a:chExt cx="0" cy="0"/>
        </a:xfrm>
      </p:grpSpPr>
      <p:pic>
        <p:nvPicPr>
          <p:cNvPr id="942" name="Google Shape;942;p74"/>
          <p:cNvPicPr preferRelativeResize="0"/>
          <p:nvPr/>
        </p:nvPicPr>
        <p:blipFill>
          <a:blip r:embed="rId3">
            <a:alphaModFix/>
          </a:blip>
          <a:stretch>
            <a:fillRect/>
          </a:stretch>
        </p:blipFill>
        <p:spPr>
          <a:xfrm>
            <a:off x="1256063" y="-28399"/>
            <a:ext cx="10492682" cy="9810399"/>
          </a:xfrm>
          <a:prstGeom prst="rect">
            <a:avLst/>
          </a:prstGeom>
          <a:noFill/>
          <a:ln>
            <a:noFill/>
          </a:ln>
        </p:spPr>
      </p:pic>
      <p:sp>
        <p:nvSpPr>
          <p:cNvPr id="943" name="Google Shape;943;p74"/>
          <p:cNvSpPr txBox="1">
            <a:spLocks noGrp="1"/>
          </p:cNvSpPr>
          <p:nvPr>
            <p:ph type="sldNum" idx="12"/>
          </p:nvPr>
        </p:nvSpPr>
        <p:spPr>
          <a:xfrm>
            <a:off x="6311798" y="9251950"/>
            <a:ext cx="368504" cy="381000"/>
          </a:xfrm>
          <a:prstGeom prst="rect">
            <a:avLst/>
          </a:prstGeom>
          <a:noFill/>
          <a:ln>
            <a:noFill/>
          </a:ln>
        </p:spPr>
        <p:txBody>
          <a:bodyPr spcFirstLastPara="1" wrap="square" lIns="50800" tIns="50800" rIns="50800" bIns="50800" anchor="t" anchorCtr="0">
            <a:spAutoFit/>
          </a:bodyPr>
          <a:lstStyle/>
          <a:p>
            <a:pPr marL="0" lvl="0" indent="0" algn="ctr" rtl="0">
              <a:lnSpc>
                <a:spcPct val="100000"/>
              </a:lnSpc>
              <a:spcBef>
                <a:spcPts val="0"/>
              </a:spcBef>
              <a:spcAft>
                <a:spcPts val="0"/>
              </a:spcAft>
              <a:buClr>
                <a:srgbClr val="000000"/>
              </a:buClr>
              <a:buSzPts val="1800"/>
              <a:buFont typeface="Helvetica Neue Light"/>
              <a:buNone/>
            </a:pPr>
            <a:fld id="{00000000-1234-1234-1234-123412341234}" type="slidenum">
              <a:rPr lang="en-US"/>
              <a:t>96</a:t>
            </a:fld>
            <a:endParaRPr/>
          </a:p>
        </p:txBody>
      </p:sp>
      <p:grpSp>
        <p:nvGrpSpPr>
          <p:cNvPr id="944" name="Google Shape;944;p74"/>
          <p:cNvGrpSpPr/>
          <p:nvPr/>
        </p:nvGrpSpPr>
        <p:grpSpPr>
          <a:xfrm>
            <a:off x="6311801" y="3721439"/>
            <a:ext cx="3086102" cy="608419"/>
            <a:chOff x="130680" y="19100"/>
            <a:chExt cx="3086100" cy="608418"/>
          </a:xfrm>
        </p:grpSpPr>
        <p:sp>
          <p:nvSpPr>
            <p:cNvPr id="945" name="Google Shape;945;p74"/>
            <p:cNvSpPr/>
            <p:nvPr/>
          </p:nvSpPr>
          <p:spPr>
            <a:xfrm>
              <a:off x="461224" y="19100"/>
              <a:ext cx="2755512" cy="608418"/>
            </a:xfrm>
            <a:custGeom>
              <a:avLst/>
              <a:gdLst/>
              <a:ahLst/>
              <a:cxnLst/>
              <a:rect l="l" t="t" r="r" b="b"/>
              <a:pathLst>
                <a:path w="21600" h="21600" extrusionOk="0">
                  <a:moveTo>
                    <a:pt x="18312" y="0"/>
                  </a:moveTo>
                  <a:lnTo>
                    <a:pt x="17316" y="3931"/>
                  </a:lnTo>
                  <a:lnTo>
                    <a:pt x="498" y="3931"/>
                  </a:lnTo>
                  <a:cubicBezTo>
                    <a:pt x="223" y="3931"/>
                    <a:pt x="0" y="4940"/>
                    <a:pt x="0" y="6186"/>
                  </a:cubicBezTo>
                  <a:lnTo>
                    <a:pt x="0" y="19346"/>
                  </a:lnTo>
                  <a:cubicBezTo>
                    <a:pt x="0" y="20591"/>
                    <a:pt x="223" y="21600"/>
                    <a:pt x="498" y="21600"/>
                  </a:cubicBezTo>
                  <a:lnTo>
                    <a:pt x="21102" y="21600"/>
                  </a:lnTo>
                  <a:cubicBezTo>
                    <a:pt x="21377" y="21600"/>
                    <a:pt x="21600" y="20591"/>
                    <a:pt x="21600" y="19346"/>
                  </a:cubicBezTo>
                  <a:lnTo>
                    <a:pt x="21600" y="6186"/>
                  </a:lnTo>
                  <a:cubicBezTo>
                    <a:pt x="21600" y="4940"/>
                    <a:pt x="21377" y="3931"/>
                    <a:pt x="21102" y="3931"/>
                  </a:cubicBezTo>
                  <a:lnTo>
                    <a:pt x="19307" y="3931"/>
                  </a:lnTo>
                  <a:lnTo>
                    <a:pt x="18312" y="0"/>
                  </a:lnTo>
                  <a:close/>
                </a:path>
              </a:pathLst>
            </a:custGeom>
            <a:solidFill>
              <a:srgbClr val="D55657"/>
            </a:solidFill>
            <a:ln>
              <a:noFill/>
            </a:ln>
            <a:effectLst>
              <a:outerShdw blurRad="38100" dist="25400" dir="5400000" rotWithShape="0">
                <a:srgbClr val="000000">
                  <a:alpha val="49019"/>
                </a:srgbClr>
              </a:outerShdw>
            </a:effectLst>
          </p:spPr>
          <p:txBody>
            <a:bodyPr spcFirstLastPara="1" wrap="square" lIns="50800" tIns="50800" rIns="50800" bIns="50800" anchor="ctr" anchorCtr="0">
              <a:noAutofit/>
            </a:bodyPr>
            <a:lstStyle/>
            <a:p>
              <a:pPr marL="0" marR="0" lvl="0" indent="228600" algn="l" rtl="0">
                <a:lnSpc>
                  <a:spcPct val="100000"/>
                </a:lnSpc>
                <a:spcBef>
                  <a:spcPts val="0"/>
                </a:spcBef>
                <a:spcAft>
                  <a:spcPts val="0"/>
                </a:spcAft>
                <a:buClr>
                  <a:srgbClr val="FFFFFF"/>
                </a:buClr>
                <a:buSzPts val="3600"/>
                <a:buFont typeface="Helvetica Neue"/>
                <a:buNone/>
              </a:pPr>
              <a:endParaRPr sz="3600" b="0" i="0" u="none" strike="noStrike" cap="none">
                <a:solidFill>
                  <a:srgbClr val="000000"/>
                </a:solidFill>
                <a:latin typeface="Helvetica Neue"/>
                <a:ea typeface="Helvetica Neue"/>
                <a:cs typeface="Helvetica Neue"/>
                <a:sym typeface="Helvetica Neue"/>
              </a:endParaRPr>
            </a:p>
          </p:txBody>
        </p:sp>
        <p:sp>
          <p:nvSpPr>
            <p:cNvPr id="946" name="Google Shape;946;p74"/>
            <p:cNvSpPr txBox="1"/>
            <p:nvPr/>
          </p:nvSpPr>
          <p:spPr>
            <a:xfrm>
              <a:off x="130680" y="87344"/>
              <a:ext cx="3086100" cy="471900"/>
            </a:xfrm>
            <a:prstGeom prst="rect">
              <a:avLst/>
            </a:prstGeom>
            <a:noFill/>
            <a:ln>
              <a:noFill/>
            </a:ln>
          </p:spPr>
          <p:txBody>
            <a:bodyPr spcFirstLastPara="1" wrap="square" lIns="50800" tIns="50800" rIns="50800" bIns="50800" anchor="ctr" anchorCtr="0">
              <a:spAutoFit/>
            </a:bodyPr>
            <a:lstStyle/>
            <a:p>
              <a:pPr marL="0" marR="0" lvl="1" indent="228600" algn="l" rtl="0">
                <a:lnSpc>
                  <a:spcPct val="100000"/>
                </a:lnSpc>
                <a:spcBef>
                  <a:spcPts val="0"/>
                </a:spcBef>
                <a:spcAft>
                  <a:spcPts val="0"/>
                </a:spcAft>
                <a:buClr>
                  <a:srgbClr val="FFFFFF"/>
                </a:buClr>
                <a:buSzPts val="2400"/>
                <a:buFont typeface="Helvetica Neue"/>
                <a:buNone/>
              </a:pPr>
              <a:r>
                <a:rPr lang="en-US" sz="2400" b="0" i="0" u="none" strike="noStrike" cap="none">
                  <a:solidFill>
                    <a:srgbClr val="FFFFFF"/>
                  </a:solidFill>
                  <a:latin typeface="Helvetica Neue"/>
                  <a:ea typeface="Helvetica Neue"/>
                  <a:cs typeface="Helvetica Neue"/>
                  <a:sym typeface="Helvetica Neue"/>
                </a:rPr>
                <a:t> 1. Choose HTTPS</a:t>
              </a:r>
              <a:endParaRPr sz="3600" b="0" i="0" u="none" strike="noStrike" cap="none">
                <a:solidFill>
                  <a:srgbClr val="000000"/>
                </a:solidFill>
                <a:latin typeface="Helvetica Neue"/>
                <a:ea typeface="Helvetica Neue"/>
                <a:cs typeface="Helvetica Neue"/>
                <a:sym typeface="Helvetica Neue"/>
              </a:endParaRPr>
            </a:p>
          </p:txBody>
        </p:sp>
      </p:grpSp>
      <p:grpSp>
        <p:nvGrpSpPr>
          <p:cNvPr id="947" name="Google Shape;947;p74"/>
          <p:cNvGrpSpPr/>
          <p:nvPr/>
        </p:nvGrpSpPr>
        <p:grpSpPr>
          <a:xfrm>
            <a:off x="10249293" y="2698220"/>
            <a:ext cx="2755508" cy="621114"/>
            <a:chOff x="-1" y="-1"/>
            <a:chExt cx="2755506" cy="621112"/>
          </a:xfrm>
        </p:grpSpPr>
        <p:sp>
          <p:nvSpPr>
            <p:cNvPr id="948" name="Google Shape;948;p74"/>
            <p:cNvSpPr/>
            <p:nvPr/>
          </p:nvSpPr>
          <p:spPr>
            <a:xfrm>
              <a:off x="-1" y="-1"/>
              <a:ext cx="2755506" cy="621112"/>
            </a:xfrm>
            <a:custGeom>
              <a:avLst/>
              <a:gdLst/>
              <a:ahLst/>
              <a:cxnLst/>
              <a:rect l="l" t="t" r="r" b="b"/>
              <a:pathLst>
                <a:path w="21600" h="21600" extrusionOk="0">
                  <a:moveTo>
                    <a:pt x="498" y="0"/>
                  </a:moveTo>
                  <a:cubicBezTo>
                    <a:pt x="223" y="0"/>
                    <a:pt x="0" y="989"/>
                    <a:pt x="0" y="2208"/>
                  </a:cubicBezTo>
                  <a:lnTo>
                    <a:pt x="0" y="15099"/>
                  </a:lnTo>
                  <a:cubicBezTo>
                    <a:pt x="0" y="16319"/>
                    <a:pt x="223" y="17308"/>
                    <a:pt x="498" y="17308"/>
                  </a:cubicBezTo>
                  <a:lnTo>
                    <a:pt x="1808" y="17308"/>
                  </a:lnTo>
                  <a:lnTo>
                    <a:pt x="2800" y="21600"/>
                  </a:lnTo>
                  <a:lnTo>
                    <a:pt x="3792" y="17308"/>
                  </a:lnTo>
                  <a:lnTo>
                    <a:pt x="21102" y="17308"/>
                  </a:lnTo>
                  <a:cubicBezTo>
                    <a:pt x="21377" y="17308"/>
                    <a:pt x="21600" y="16319"/>
                    <a:pt x="21600" y="15099"/>
                  </a:cubicBezTo>
                  <a:lnTo>
                    <a:pt x="21600" y="2208"/>
                  </a:lnTo>
                  <a:cubicBezTo>
                    <a:pt x="21600" y="989"/>
                    <a:pt x="21377" y="0"/>
                    <a:pt x="21102" y="0"/>
                  </a:cubicBezTo>
                  <a:lnTo>
                    <a:pt x="498" y="0"/>
                  </a:lnTo>
                  <a:close/>
                </a:path>
              </a:pathLst>
            </a:custGeom>
            <a:solidFill>
              <a:srgbClr val="D55657"/>
            </a:solidFill>
            <a:ln>
              <a:noFill/>
            </a:ln>
            <a:effectLst>
              <a:outerShdw blurRad="38100" dist="25400" dir="5400000" rotWithShape="0">
                <a:srgbClr val="000000">
                  <a:alpha val="49019"/>
                </a:srgbClr>
              </a:outerShdw>
            </a:effectLst>
          </p:spPr>
          <p:txBody>
            <a:bodyPr spcFirstLastPara="1" wrap="square" lIns="50800" tIns="50800" rIns="50800" bIns="50800" anchor="ctr" anchorCtr="0">
              <a:noAutofit/>
            </a:bodyPr>
            <a:lstStyle/>
            <a:p>
              <a:pPr marL="0" marR="0" lvl="0" indent="228600" algn="l" rtl="0">
                <a:lnSpc>
                  <a:spcPct val="100000"/>
                </a:lnSpc>
                <a:spcBef>
                  <a:spcPts val="0"/>
                </a:spcBef>
                <a:spcAft>
                  <a:spcPts val="0"/>
                </a:spcAft>
                <a:buClr>
                  <a:srgbClr val="FFFFFF"/>
                </a:buClr>
                <a:buSzPts val="3600"/>
                <a:buFont typeface="Helvetica Neue"/>
                <a:buNone/>
              </a:pPr>
              <a:endParaRPr sz="3600" b="0" i="0" u="none" strike="noStrike" cap="none">
                <a:solidFill>
                  <a:srgbClr val="000000"/>
                </a:solidFill>
                <a:latin typeface="Helvetica Neue"/>
                <a:ea typeface="Helvetica Neue"/>
                <a:cs typeface="Helvetica Neue"/>
                <a:sym typeface="Helvetica Neue"/>
              </a:endParaRPr>
            </a:p>
          </p:txBody>
        </p:sp>
        <p:sp>
          <p:nvSpPr>
            <p:cNvPr id="949" name="Google Shape;949;p74"/>
            <p:cNvSpPr txBox="1"/>
            <p:nvPr/>
          </p:nvSpPr>
          <p:spPr>
            <a:xfrm>
              <a:off x="-1" y="75604"/>
              <a:ext cx="2755506" cy="469901"/>
            </a:xfrm>
            <a:prstGeom prst="rect">
              <a:avLst/>
            </a:prstGeom>
            <a:noFill/>
            <a:ln>
              <a:noFill/>
            </a:ln>
          </p:spPr>
          <p:txBody>
            <a:bodyPr spcFirstLastPara="1" wrap="square" lIns="50800" tIns="50800" rIns="50800" bIns="50800" anchor="ctr" anchorCtr="0">
              <a:spAutoFit/>
            </a:bodyPr>
            <a:lstStyle/>
            <a:p>
              <a:pPr marL="0" marR="0" lvl="1" indent="228600" algn="l" rtl="0">
                <a:lnSpc>
                  <a:spcPct val="100000"/>
                </a:lnSpc>
                <a:spcBef>
                  <a:spcPts val="0"/>
                </a:spcBef>
                <a:spcAft>
                  <a:spcPts val="0"/>
                </a:spcAft>
                <a:buClr>
                  <a:srgbClr val="FFFFFF"/>
                </a:buClr>
                <a:buSzPts val="2400"/>
                <a:buFont typeface="Helvetica Neue"/>
                <a:buNone/>
              </a:pPr>
              <a:r>
                <a:rPr lang="en-US" sz="2400" b="0" i="0" u="none" strike="noStrike" cap="none">
                  <a:solidFill>
                    <a:srgbClr val="FFFFFF"/>
                  </a:solidFill>
                  <a:latin typeface="Helvetica Neue"/>
                  <a:ea typeface="Helvetica Neue"/>
                  <a:cs typeface="Helvetica Neue"/>
                  <a:sym typeface="Helvetica Neue"/>
                </a:rPr>
                <a:t>2. Copy the link</a:t>
              </a:r>
              <a:endParaRPr sz="1400" b="0" i="0" u="none" strike="noStrike" cap="none">
                <a:solidFill>
                  <a:srgbClr val="000000"/>
                </a:solidFill>
                <a:latin typeface="Arial"/>
                <a:ea typeface="Arial"/>
                <a:cs typeface="Arial"/>
                <a:sym typeface="Arial"/>
              </a:endParaRPr>
            </a:p>
          </p:txBody>
        </p:sp>
      </p:grpSp>
      <p:pic>
        <p:nvPicPr>
          <p:cNvPr id="3" name="圖片 2">
            <a:extLst>
              <a:ext uri="{FF2B5EF4-FFF2-40B4-BE49-F238E27FC236}">
                <a16:creationId xmlns:a16="http://schemas.microsoft.com/office/drawing/2014/main" id="{D52E62C3-9E1C-C354-635E-33005B882277}"/>
              </a:ext>
            </a:extLst>
          </p:cNvPr>
          <p:cNvPicPr>
            <a:picLocks noChangeAspect="1"/>
          </p:cNvPicPr>
          <p:nvPr/>
        </p:nvPicPr>
        <p:blipFill>
          <a:blip r:embed="rId4"/>
          <a:stretch>
            <a:fillRect/>
          </a:stretch>
        </p:blipFill>
        <p:spPr>
          <a:xfrm>
            <a:off x="2582804" y="49657"/>
            <a:ext cx="706669" cy="22743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44"/>
                                        </p:tgtEl>
                                        <p:attrNameLst>
                                          <p:attrName>style.visibility</p:attrName>
                                        </p:attrNameLst>
                                      </p:cBhvr>
                                      <p:to>
                                        <p:strVal val="visible"/>
                                      </p:to>
                                    </p:set>
                                    <p:animEffect transition="in" filter="fade">
                                      <p:cBhvr>
                                        <p:cTn id="7" dur="499"/>
                                        <p:tgtEl>
                                          <p:spTgt spid="94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47"/>
                                        </p:tgtEl>
                                        <p:attrNameLst>
                                          <p:attrName>style.visibility</p:attrName>
                                        </p:attrNameLst>
                                      </p:cBhvr>
                                      <p:to>
                                        <p:strVal val="visible"/>
                                      </p:to>
                                    </p:set>
                                    <p:animEffect transition="in" filter="fade">
                                      <p:cBhvr>
                                        <p:cTn id="12" dur="499"/>
                                        <p:tgtEl>
                                          <p:spTgt spid="9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953"/>
        <p:cNvGrpSpPr/>
        <p:nvPr/>
      </p:nvGrpSpPr>
      <p:grpSpPr>
        <a:xfrm>
          <a:off x="0" y="0"/>
          <a:ext cx="0" cy="0"/>
          <a:chOff x="0" y="0"/>
          <a:chExt cx="0" cy="0"/>
        </a:xfrm>
      </p:grpSpPr>
      <p:sp>
        <p:nvSpPr>
          <p:cNvPr id="954" name="Google Shape;954;p75"/>
          <p:cNvSpPr txBox="1">
            <a:spLocks noGrp="1"/>
          </p:cNvSpPr>
          <p:nvPr>
            <p:ph type="title"/>
          </p:nvPr>
        </p:nvSpPr>
        <p:spPr>
          <a:xfrm>
            <a:off x="952500" y="444500"/>
            <a:ext cx="11099800" cy="2159000"/>
          </a:xfrm>
          <a:prstGeom prst="rect">
            <a:avLst/>
          </a:prstGeom>
          <a:noFill/>
          <a:ln>
            <a:noFill/>
          </a:ln>
        </p:spPr>
        <p:txBody>
          <a:bodyPr spcFirstLastPara="1" wrap="square" lIns="50800" tIns="50800" rIns="50800" bIns="50800" anchor="ctr" anchorCtr="0">
            <a:normAutofit/>
          </a:bodyPr>
          <a:lstStyle/>
          <a:p>
            <a:pPr marL="0" lvl="0" indent="0" algn="ctr" rtl="0">
              <a:lnSpc>
                <a:spcPct val="100000"/>
              </a:lnSpc>
              <a:spcBef>
                <a:spcPts val="0"/>
              </a:spcBef>
              <a:spcAft>
                <a:spcPts val="0"/>
              </a:spcAft>
              <a:buClr>
                <a:srgbClr val="000000"/>
              </a:buClr>
              <a:buSzPts val="8000"/>
              <a:buFont typeface="Helvetica Neue"/>
              <a:buNone/>
            </a:pPr>
            <a:r>
              <a:rPr lang="en-US" sz="8000" b="0" i="0" u="none" strike="noStrike" cap="none">
                <a:solidFill>
                  <a:srgbClr val="000000"/>
                </a:solidFill>
                <a:latin typeface="Helvetica Neue"/>
                <a:ea typeface="Helvetica Neue"/>
                <a:cs typeface="Helvetica Neue"/>
                <a:sym typeface="Helvetica Neue"/>
              </a:rPr>
              <a:t>If You use Windows</a:t>
            </a:r>
            <a:endParaRPr/>
          </a:p>
        </p:txBody>
      </p:sp>
      <p:pic>
        <p:nvPicPr>
          <p:cNvPr id="955" name="Google Shape;955;p75" descr="圖片 1"/>
          <p:cNvPicPr preferRelativeResize="0"/>
          <p:nvPr/>
        </p:nvPicPr>
        <p:blipFill rotWithShape="1">
          <a:blip r:embed="rId3">
            <a:alphaModFix/>
          </a:blip>
          <a:srcRect/>
          <a:stretch/>
        </p:blipFill>
        <p:spPr>
          <a:xfrm>
            <a:off x="1" y="2869145"/>
            <a:ext cx="7420389" cy="5208055"/>
          </a:xfrm>
          <a:prstGeom prst="rect">
            <a:avLst/>
          </a:prstGeom>
          <a:noFill/>
          <a:ln>
            <a:noFill/>
          </a:ln>
        </p:spPr>
      </p:pic>
      <p:pic>
        <p:nvPicPr>
          <p:cNvPr id="956" name="Google Shape;956;p75" descr="圖片 2"/>
          <p:cNvPicPr preferRelativeResize="0"/>
          <p:nvPr/>
        </p:nvPicPr>
        <p:blipFill rotWithShape="1">
          <a:blip r:embed="rId4">
            <a:alphaModFix/>
          </a:blip>
          <a:srcRect/>
          <a:stretch/>
        </p:blipFill>
        <p:spPr>
          <a:xfrm>
            <a:off x="7815174" y="5215466"/>
            <a:ext cx="5189626" cy="2861734"/>
          </a:xfrm>
          <a:prstGeom prst="rect">
            <a:avLst/>
          </a:prstGeom>
          <a:noFill/>
          <a:ln>
            <a:noFill/>
          </a:ln>
        </p:spPr>
      </p:pic>
      <p:pic>
        <p:nvPicPr>
          <p:cNvPr id="957" name="Google Shape;957;p75" descr="圖片 4"/>
          <p:cNvPicPr preferRelativeResize="0"/>
          <p:nvPr/>
        </p:nvPicPr>
        <p:blipFill rotWithShape="1">
          <a:blip r:embed="rId5">
            <a:alphaModFix/>
          </a:blip>
          <a:srcRect/>
          <a:stretch/>
        </p:blipFill>
        <p:spPr>
          <a:xfrm>
            <a:off x="8246533" y="3312583"/>
            <a:ext cx="1524001" cy="1435101"/>
          </a:xfrm>
          <a:prstGeom prst="rect">
            <a:avLst/>
          </a:prstGeom>
          <a:noFill/>
          <a:ln>
            <a:noFill/>
          </a:ln>
        </p:spPr>
      </p:pic>
      <p:sp>
        <p:nvSpPr>
          <p:cNvPr id="958" name="Google Shape;958;p75"/>
          <p:cNvSpPr txBox="1">
            <a:spLocks noGrp="1"/>
          </p:cNvSpPr>
          <p:nvPr>
            <p:ph type="sldNum" idx="12"/>
          </p:nvPr>
        </p:nvSpPr>
        <p:spPr>
          <a:xfrm>
            <a:off x="6311798" y="9251950"/>
            <a:ext cx="368504" cy="381000"/>
          </a:xfrm>
          <a:prstGeom prst="rect">
            <a:avLst/>
          </a:prstGeom>
          <a:noFill/>
          <a:ln>
            <a:noFill/>
          </a:ln>
        </p:spPr>
        <p:txBody>
          <a:bodyPr spcFirstLastPara="1" wrap="square" lIns="50800" tIns="50800" rIns="50800" bIns="50800" anchor="t" anchorCtr="0">
            <a:spAutoFit/>
          </a:bodyPr>
          <a:lstStyle/>
          <a:p>
            <a:pPr marL="0" lvl="0" indent="0" algn="ctr" rtl="0">
              <a:lnSpc>
                <a:spcPct val="100000"/>
              </a:lnSpc>
              <a:spcBef>
                <a:spcPts val="0"/>
              </a:spcBef>
              <a:spcAft>
                <a:spcPts val="0"/>
              </a:spcAft>
              <a:buClr>
                <a:srgbClr val="000000"/>
              </a:buClr>
              <a:buSzPts val="1800"/>
              <a:buFont typeface="Helvetica Neue Light"/>
              <a:buNone/>
            </a:pPr>
            <a:fld id="{00000000-1234-1234-1234-123412341234}" type="slidenum">
              <a:rPr lang="en-US"/>
              <a:t>97</a:t>
            </a:fld>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rgbClr val="252D35"/>
        </a:solidFill>
        <a:effectLst/>
      </p:bgPr>
    </p:bg>
    <p:spTree>
      <p:nvGrpSpPr>
        <p:cNvPr id="1" name="Shape 962"/>
        <p:cNvGrpSpPr/>
        <p:nvPr/>
      </p:nvGrpSpPr>
      <p:grpSpPr>
        <a:xfrm>
          <a:off x="0" y="0"/>
          <a:ext cx="0" cy="0"/>
          <a:chOff x="0" y="0"/>
          <a:chExt cx="0" cy="0"/>
        </a:xfrm>
      </p:grpSpPr>
      <p:pic>
        <p:nvPicPr>
          <p:cNvPr id="963" name="Google Shape;963;p76" descr="pasted-image.png"/>
          <p:cNvPicPr preferRelativeResize="0"/>
          <p:nvPr/>
        </p:nvPicPr>
        <p:blipFill rotWithShape="1">
          <a:blip r:embed="rId3">
            <a:alphaModFix/>
          </a:blip>
          <a:srcRect/>
          <a:stretch/>
        </p:blipFill>
        <p:spPr>
          <a:xfrm>
            <a:off x="0" y="812800"/>
            <a:ext cx="13004800" cy="8128000"/>
          </a:xfrm>
          <a:prstGeom prst="rect">
            <a:avLst/>
          </a:prstGeom>
          <a:noFill/>
          <a:ln>
            <a:noFill/>
          </a:ln>
        </p:spPr>
      </p:pic>
      <p:grpSp>
        <p:nvGrpSpPr>
          <p:cNvPr id="964" name="Google Shape;964;p76"/>
          <p:cNvGrpSpPr/>
          <p:nvPr/>
        </p:nvGrpSpPr>
        <p:grpSpPr>
          <a:xfrm>
            <a:off x="367057" y="190498"/>
            <a:ext cx="5199862" cy="648895"/>
            <a:chOff x="-1" y="-1"/>
            <a:chExt cx="5199860" cy="648893"/>
          </a:xfrm>
        </p:grpSpPr>
        <p:sp>
          <p:nvSpPr>
            <p:cNvPr id="965" name="Google Shape;965;p76"/>
            <p:cNvSpPr/>
            <p:nvPr/>
          </p:nvSpPr>
          <p:spPr>
            <a:xfrm>
              <a:off x="0" y="-1"/>
              <a:ext cx="5199859" cy="648893"/>
            </a:xfrm>
            <a:custGeom>
              <a:avLst/>
              <a:gdLst/>
              <a:ahLst/>
              <a:cxnLst/>
              <a:rect l="l" t="t" r="r" b="b"/>
              <a:pathLst>
                <a:path w="21600" h="21600" extrusionOk="0">
                  <a:moveTo>
                    <a:pt x="264" y="0"/>
                  </a:moveTo>
                  <a:cubicBezTo>
                    <a:pt x="118" y="0"/>
                    <a:pt x="0" y="946"/>
                    <a:pt x="0" y="2114"/>
                  </a:cubicBezTo>
                  <a:lnTo>
                    <a:pt x="0" y="14453"/>
                  </a:lnTo>
                  <a:cubicBezTo>
                    <a:pt x="0" y="15620"/>
                    <a:pt x="118" y="16567"/>
                    <a:pt x="264" y="16567"/>
                  </a:cubicBezTo>
                  <a:lnTo>
                    <a:pt x="818" y="16567"/>
                  </a:lnTo>
                  <a:lnTo>
                    <a:pt x="1345" y="21600"/>
                  </a:lnTo>
                  <a:lnTo>
                    <a:pt x="1871" y="16567"/>
                  </a:lnTo>
                  <a:lnTo>
                    <a:pt x="21336" y="16567"/>
                  </a:lnTo>
                  <a:cubicBezTo>
                    <a:pt x="21482" y="16567"/>
                    <a:pt x="21600" y="15620"/>
                    <a:pt x="21600" y="14453"/>
                  </a:cubicBezTo>
                  <a:lnTo>
                    <a:pt x="21600" y="2114"/>
                  </a:lnTo>
                  <a:cubicBezTo>
                    <a:pt x="21600" y="946"/>
                    <a:pt x="21482" y="0"/>
                    <a:pt x="21336" y="0"/>
                  </a:cubicBezTo>
                  <a:lnTo>
                    <a:pt x="264" y="0"/>
                  </a:lnTo>
                  <a:close/>
                </a:path>
              </a:pathLst>
            </a:custGeom>
            <a:solidFill>
              <a:srgbClr val="D55657"/>
            </a:solidFill>
            <a:ln>
              <a:noFill/>
            </a:ln>
            <a:effectLst>
              <a:outerShdw blurRad="38100" dist="25400" dir="5400000" rotWithShape="0">
                <a:srgbClr val="000000">
                  <a:alpha val="49019"/>
                </a:srgbClr>
              </a:outerShdw>
            </a:effectLst>
          </p:spPr>
          <p:txBody>
            <a:bodyPr spcFirstLastPara="1" wrap="square" lIns="50800" tIns="50800" rIns="50800" bIns="50800" anchor="ctr" anchorCtr="0">
              <a:noAutofit/>
            </a:bodyPr>
            <a:lstStyle/>
            <a:p>
              <a:pPr marL="0" marR="0" lvl="0" indent="228600" algn="l" rtl="0">
                <a:lnSpc>
                  <a:spcPct val="100000"/>
                </a:lnSpc>
                <a:spcBef>
                  <a:spcPts val="0"/>
                </a:spcBef>
                <a:spcAft>
                  <a:spcPts val="0"/>
                </a:spcAft>
                <a:buClr>
                  <a:srgbClr val="FFFFFF"/>
                </a:buClr>
                <a:buSzPts val="3600"/>
                <a:buFont typeface="Helvetica Neue"/>
                <a:buNone/>
              </a:pPr>
              <a:endParaRPr sz="3600" b="0" i="0" u="none" strike="noStrike" cap="none">
                <a:solidFill>
                  <a:srgbClr val="000000"/>
                </a:solidFill>
                <a:latin typeface="Helvetica Neue"/>
                <a:ea typeface="Helvetica Neue"/>
                <a:cs typeface="Helvetica Neue"/>
                <a:sym typeface="Helvetica Neue"/>
              </a:endParaRPr>
            </a:p>
          </p:txBody>
        </p:sp>
        <p:sp>
          <p:nvSpPr>
            <p:cNvPr id="966" name="Google Shape;966;p76"/>
            <p:cNvSpPr txBox="1"/>
            <p:nvPr/>
          </p:nvSpPr>
          <p:spPr>
            <a:xfrm>
              <a:off x="-1" y="89495"/>
              <a:ext cx="5199860" cy="469901"/>
            </a:xfrm>
            <a:prstGeom prst="rect">
              <a:avLst/>
            </a:prstGeom>
            <a:noFill/>
            <a:ln>
              <a:noFill/>
            </a:ln>
          </p:spPr>
          <p:txBody>
            <a:bodyPr spcFirstLastPara="1" wrap="square" lIns="50800" tIns="50800" rIns="50800" bIns="50800" anchor="ctr" anchorCtr="0">
              <a:spAutoFit/>
            </a:bodyPr>
            <a:lstStyle/>
            <a:p>
              <a:pPr marL="0" marR="0" lvl="1" indent="228600" algn="l" rtl="0">
                <a:lnSpc>
                  <a:spcPct val="100000"/>
                </a:lnSpc>
                <a:spcBef>
                  <a:spcPts val="0"/>
                </a:spcBef>
                <a:spcAft>
                  <a:spcPts val="0"/>
                </a:spcAft>
                <a:buClr>
                  <a:srgbClr val="FFFFFF"/>
                </a:buClr>
                <a:buSzPts val="2400"/>
                <a:buFont typeface="Helvetica Neue"/>
                <a:buNone/>
              </a:pPr>
              <a:r>
                <a:rPr lang="en-US" sz="2400" b="0" i="0" u="none" strike="noStrike" cap="none">
                  <a:solidFill>
                    <a:srgbClr val="FFFFFF"/>
                  </a:solidFill>
                  <a:latin typeface="Helvetica Neue"/>
                  <a:ea typeface="Helvetica Neue"/>
                  <a:cs typeface="Helvetica Neue"/>
                  <a:sym typeface="Helvetica Neue"/>
                </a:rPr>
                <a:t>3. Create a folder to put your repos</a:t>
              </a:r>
              <a:endParaRPr sz="1400" b="0" i="0" u="none" strike="noStrike" cap="none">
                <a:solidFill>
                  <a:srgbClr val="000000"/>
                </a:solidFill>
                <a:latin typeface="Arial"/>
                <a:ea typeface="Arial"/>
                <a:cs typeface="Arial"/>
                <a:sym typeface="Arial"/>
              </a:endParaRPr>
            </a:p>
          </p:txBody>
        </p:sp>
      </p:grpSp>
      <p:grpSp>
        <p:nvGrpSpPr>
          <p:cNvPr id="967" name="Google Shape;967;p76"/>
          <p:cNvGrpSpPr/>
          <p:nvPr/>
        </p:nvGrpSpPr>
        <p:grpSpPr>
          <a:xfrm>
            <a:off x="5370859" y="1117600"/>
            <a:ext cx="3772696" cy="637383"/>
            <a:chOff x="0" y="0"/>
            <a:chExt cx="3772695" cy="637382"/>
          </a:xfrm>
        </p:grpSpPr>
        <p:sp>
          <p:nvSpPr>
            <p:cNvPr id="968" name="Google Shape;968;p76"/>
            <p:cNvSpPr/>
            <p:nvPr/>
          </p:nvSpPr>
          <p:spPr>
            <a:xfrm>
              <a:off x="0" y="0"/>
              <a:ext cx="3772695" cy="637382"/>
            </a:xfrm>
            <a:custGeom>
              <a:avLst/>
              <a:gdLst/>
              <a:ahLst/>
              <a:cxnLst/>
              <a:rect l="l" t="t" r="r" b="b"/>
              <a:pathLst>
                <a:path w="21600" h="21600" extrusionOk="0">
                  <a:moveTo>
                    <a:pt x="1866" y="0"/>
                  </a:moveTo>
                  <a:lnTo>
                    <a:pt x="1141" y="4734"/>
                  </a:lnTo>
                  <a:lnTo>
                    <a:pt x="364" y="4734"/>
                  </a:lnTo>
                  <a:cubicBezTo>
                    <a:pt x="163" y="4734"/>
                    <a:pt x="0" y="5698"/>
                    <a:pt x="0" y="6886"/>
                  </a:cubicBezTo>
                  <a:lnTo>
                    <a:pt x="0" y="19448"/>
                  </a:lnTo>
                  <a:cubicBezTo>
                    <a:pt x="0" y="20637"/>
                    <a:pt x="163" y="21600"/>
                    <a:pt x="364" y="21600"/>
                  </a:cubicBezTo>
                  <a:lnTo>
                    <a:pt x="21236" y="21600"/>
                  </a:lnTo>
                  <a:cubicBezTo>
                    <a:pt x="21437" y="21600"/>
                    <a:pt x="21600" y="20637"/>
                    <a:pt x="21600" y="19448"/>
                  </a:cubicBezTo>
                  <a:lnTo>
                    <a:pt x="21600" y="6886"/>
                  </a:lnTo>
                  <a:cubicBezTo>
                    <a:pt x="21600" y="5698"/>
                    <a:pt x="21437" y="4734"/>
                    <a:pt x="21236" y="4734"/>
                  </a:cubicBezTo>
                  <a:lnTo>
                    <a:pt x="2593" y="4734"/>
                  </a:lnTo>
                  <a:lnTo>
                    <a:pt x="1866" y="0"/>
                  </a:lnTo>
                  <a:close/>
                </a:path>
              </a:pathLst>
            </a:custGeom>
            <a:solidFill>
              <a:srgbClr val="D55657"/>
            </a:solidFill>
            <a:ln>
              <a:noFill/>
            </a:ln>
            <a:effectLst>
              <a:outerShdw blurRad="38100" dist="25400" dir="5400000" rotWithShape="0">
                <a:srgbClr val="000000">
                  <a:alpha val="49019"/>
                </a:srgbClr>
              </a:outerShdw>
            </a:effectLst>
          </p:spPr>
          <p:txBody>
            <a:bodyPr spcFirstLastPara="1" wrap="square" lIns="50800" tIns="50800" rIns="50800" bIns="50800" anchor="ctr" anchorCtr="0">
              <a:noAutofit/>
            </a:bodyPr>
            <a:lstStyle/>
            <a:p>
              <a:pPr marL="0" marR="0" lvl="0" indent="228600" algn="l" rtl="0">
                <a:lnSpc>
                  <a:spcPct val="100000"/>
                </a:lnSpc>
                <a:spcBef>
                  <a:spcPts val="0"/>
                </a:spcBef>
                <a:spcAft>
                  <a:spcPts val="0"/>
                </a:spcAft>
                <a:buClr>
                  <a:srgbClr val="FFFFFF"/>
                </a:buClr>
                <a:buSzPts val="3600"/>
                <a:buFont typeface="Helvetica Neue"/>
                <a:buNone/>
              </a:pPr>
              <a:endParaRPr sz="3600" b="0" i="0" u="none" strike="noStrike" cap="none">
                <a:solidFill>
                  <a:srgbClr val="000000"/>
                </a:solidFill>
                <a:latin typeface="Helvetica Neue"/>
                <a:ea typeface="Helvetica Neue"/>
                <a:cs typeface="Helvetica Neue"/>
                <a:sym typeface="Helvetica Neue"/>
              </a:endParaRPr>
            </a:p>
          </p:txBody>
        </p:sp>
        <p:sp>
          <p:nvSpPr>
            <p:cNvPr id="969" name="Google Shape;969;p76"/>
            <p:cNvSpPr txBox="1"/>
            <p:nvPr/>
          </p:nvSpPr>
          <p:spPr>
            <a:xfrm>
              <a:off x="0" y="83740"/>
              <a:ext cx="3772695" cy="469901"/>
            </a:xfrm>
            <a:prstGeom prst="rect">
              <a:avLst/>
            </a:prstGeom>
            <a:noFill/>
            <a:ln>
              <a:noFill/>
            </a:ln>
          </p:spPr>
          <p:txBody>
            <a:bodyPr spcFirstLastPara="1" wrap="square" lIns="50800" tIns="50800" rIns="50800" bIns="50800" anchor="ctr" anchorCtr="0">
              <a:spAutoFit/>
            </a:bodyPr>
            <a:lstStyle/>
            <a:p>
              <a:pPr marL="0" marR="0" lvl="1" indent="228600" algn="l" rtl="0">
                <a:lnSpc>
                  <a:spcPct val="100000"/>
                </a:lnSpc>
                <a:spcBef>
                  <a:spcPts val="0"/>
                </a:spcBef>
                <a:spcAft>
                  <a:spcPts val="0"/>
                </a:spcAft>
                <a:buClr>
                  <a:srgbClr val="FFFFFF"/>
                </a:buClr>
                <a:buSzPts val="2400"/>
                <a:buFont typeface="Helvetica Neue"/>
                <a:buNone/>
              </a:pPr>
              <a:r>
                <a:rPr lang="en-US" sz="2400" b="0" i="0" u="none" strike="noStrike" cap="none">
                  <a:solidFill>
                    <a:srgbClr val="FFFFFF"/>
                  </a:solidFill>
                  <a:latin typeface="Helvetica Neue"/>
                  <a:ea typeface="Helvetica Neue"/>
                  <a:cs typeface="Helvetica Neue"/>
                  <a:sym typeface="Helvetica Neue"/>
                </a:rPr>
                <a:t>4. Type "git clone {URL}"</a:t>
              </a:r>
              <a:endParaRPr sz="1400" b="0" i="0" u="none" strike="noStrike" cap="none">
                <a:solidFill>
                  <a:srgbClr val="000000"/>
                </a:solidFill>
                <a:latin typeface="Arial"/>
                <a:ea typeface="Arial"/>
                <a:cs typeface="Arial"/>
                <a:sym typeface="Arial"/>
              </a:endParaRPr>
            </a:p>
          </p:txBody>
        </p:sp>
      </p:grpSp>
      <p:grpSp>
        <p:nvGrpSpPr>
          <p:cNvPr id="970" name="Google Shape;970;p76"/>
          <p:cNvGrpSpPr/>
          <p:nvPr/>
        </p:nvGrpSpPr>
        <p:grpSpPr>
          <a:xfrm>
            <a:off x="1497357" y="2336800"/>
            <a:ext cx="6113071" cy="637383"/>
            <a:chOff x="-1" y="0"/>
            <a:chExt cx="6113069" cy="637382"/>
          </a:xfrm>
        </p:grpSpPr>
        <p:sp>
          <p:nvSpPr>
            <p:cNvPr id="971" name="Google Shape;971;p76"/>
            <p:cNvSpPr/>
            <p:nvPr/>
          </p:nvSpPr>
          <p:spPr>
            <a:xfrm>
              <a:off x="-1" y="0"/>
              <a:ext cx="6113069" cy="637382"/>
            </a:xfrm>
            <a:custGeom>
              <a:avLst/>
              <a:gdLst/>
              <a:ahLst/>
              <a:cxnLst/>
              <a:rect l="l" t="t" r="r" b="b"/>
              <a:pathLst>
                <a:path w="21600" h="21600" extrusionOk="0">
                  <a:moveTo>
                    <a:pt x="1151" y="0"/>
                  </a:moveTo>
                  <a:lnTo>
                    <a:pt x="704" y="4734"/>
                  </a:lnTo>
                  <a:lnTo>
                    <a:pt x="224" y="4734"/>
                  </a:lnTo>
                  <a:cubicBezTo>
                    <a:pt x="100" y="4734"/>
                    <a:pt x="0" y="5698"/>
                    <a:pt x="0" y="6886"/>
                  </a:cubicBezTo>
                  <a:lnTo>
                    <a:pt x="0" y="19448"/>
                  </a:lnTo>
                  <a:cubicBezTo>
                    <a:pt x="0" y="20637"/>
                    <a:pt x="100" y="21600"/>
                    <a:pt x="224" y="21600"/>
                  </a:cubicBezTo>
                  <a:lnTo>
                    <a:pt x="21376" y="21600"/>
                  </a:lnTo>
                  <a:cubicBezTo>
                    <a:pt x="21500" y="21600"/>
                    <a:pt x="21600" y="20637"/>
                    <a:pt x="21600" y="19448"/>
                  </a:cubicBezTo>
                  <a:lnTo>
                    <a:pt x="21600" y="6886"/>
                  </a:lnTo>
                  <a:cubicBezTo>
                    <a:pt x="21600" y="5698"/>
                    <a:pt x="21500" y="4734"/>
                    <a:pt x="21376" y="4734"/>
                  </a:cubicBezTo>
                  <a:lnTo>
                    <a:pt x="1600" y="4734"/>
                  </a:lnTo>
                  <a:lnTo>
                    <a:pt x="1151" y="0"/>
                  </a:lnTo>
                  <a:close/>
                </a:path>
              </a:pathLst>
            </a:custGeom>
            <a:solidFill>
              <a:srgbClr val="D55657"/>
            </a:solidFill>
            <a:ln>
              <a:noFill/>
            </a:ln>
            <a:effectLst>
              <a:outerShdw blurRad="38100" dist="25400" dir="5400000" rotWithShape="0">
                <a:srgbClr val="000000">
                  <a:alpha val="49019"/>
                </a:srgbClr>
              </a:outerShdw>
            </a:effectLst>
          </p:spPr>
          <p:txBody>
            <a:bodyPr spcFirstLastPara="1" wrap="square" lIns="50800" tIns="50800" rIns="50800" bIns="50800" anchor="ctr" anchorCtr="0">
              <a:noAutofit/>
            </a:bodyPr>
            <a:lstStyle/>
            <a:p>
              <a:pPr marL="0" marR="0" lvl="0" indent="228600" algn="l" rtl="0">
                <a:lnSpc>
                  <a:spcPct val="100000"/>
                </a:lnSpc>
                <a:spcBef>
                  <a:spcPts val="0"/>
                </a:spcBef>
                <a:spcAft>
                  <a:spcPts val="0"/>
                </a:spcAft>
                <a:buClr>
                  <a:srgbClr val="FFFFFF"/>
                </a:buClr>
                <a:buSzPts val="3600"/>
                <a:buFont typeface="Helvetica Neue"/>
                <a:buNone/>
              </a:pPr>
              <a:endParaRPr sz="3600" b="0" i="0" u="none" strike="noStrike" cap="none">
                <a:solidFill>
                  <a:srgbClr val="000000"/>
                </a:solidFill>
                <a:latin typeface="Helvetica Neue"/>
                <a:ea typeface="Helvetica Neue"/>
                <a:cs typeface="Helvetica Neue"/>
                <a:sym typeface="Helvetica Neue"/>
              </a:endParaRPr>
            </a:p>
          </p:txBody>
        </p:sp>
        <p:sp>
          <p:nvSpPr>
            <p:cNvPr id="972" name="Google Shape;972;p76"/>
            <p:cNvSpPr txBox="1"/>
            <p:nvPr/>
          </p:nvSpPr>
          <p:spPr>
            <a:xfrm>
              <a:off x="-1" y="83740"/>
              <a:ext cx="6113069" cy="469901"/>
            </a:xfrm>
            <a:prstGeom prst="rect">
              <a:avLst/>
            </a:prstGeom>
            <a:noFill/>
            <a:ln>
              <a:noFill/>
            </a:ln>
          </p:spPr>
          <p:txBody>
            <a:bodyPr spcFirstLastPara="1" wrap="square" lIns="50800" tIns="50800" rIns="50800" bIns="50800" anchor="ctr" anchorCtr="0">
              <a:spAutoFit/>
            </a:bodyPr>
            <a:lstStyle/>
            <a:p>
              <a:pPr marL="0" marR="0" lvl="1" indent="228600" algn="l" rtl="0">
                <a:lnSpc>
                  <a:spcPct val="100000"/>
                </a:lnSpc>
                <a:spcBef>
                  <a:spcPts val="0"/>
                </a:spcBef>
                <a:spcAft>
                  <a:spcPts val="0"/>
                </a:spcAft>
                <a:buClr>
                  <a:srgbClr val="FFFFFF"/>
                </a:buClr>
                <a:buSzPts val="2400"/>
                <a:buFont typeface="Helvetica Neue"/>
                <a:buNone/>
              </a:pPr>
              <a:r>
                <a:rPr lang="en-US" sz="2400" b="0" i="0" u="none" strike="noStrike" cap="none">
                  <a:solidFill>
                    <a:srgbClr val="FFFFFF"/>
                  </a:solidFill>
                  <a:latin typeface="Helvetica Neue"/>
                  <a:ea typeface="Helvetica Neue"/>
                  <a:cs typeface="Helvetica Neue"/>
                  <a:sym typeface="Helvetica Neue"/>
                </a:rPr>
                <a:t>5. The repo has been successfully cloned</a:t>
              </a:r>
              <a:endParaRPr sz="1400" b="0" i="0" u="none" strike="noStrike" cap="none">
                <a:solidFill>
                  <a:srgbClr val="000000"/>
                </a:solidFill>
                <a:latin typeface="Arial"/>
                <a:ea typeface="Arial"/>
                <a:cs typeface="Arial"/>
                <a:sym typeface="Arial"/>
              </a:endParaRPr>
            </a:p>
          </p:txBody>
        </p:sp>
      </p:grpSp>
      <p:sp>
        <p:nvSpPr>
          <p:cNvPr id="973" name="Google Shape;973;p76"/>
          <p:cNvSpPr txBox="1">
            <a:spLocks noGrp="1"/>
          </p:cNvSpPr>
          <p:nvPr>
            <p:ph type="sldNum" idx="12"/>
          </p:nvPr>
        </p:nvSpPr>
        <p:spPr>
          <a:xfrm>
            <a:off x="6311798" y="9251950"/>
            <a:ext cx="368504" cy="381000"/>
          </a:xfrm>
          <a:prstGeom prst="rect">
            <a:avLst/>
          </a:prstGeom>
          <a:noFill/>
          <a:ln>
            <a:noFill/>
          </a:ln>
        </p:spPr>
        <p:txBody>
          <a:bodyPr spcFirstLastPara="1" wrap="square" lIns="50800" tIns="50800" rIns="50800" bIns="50800" anchor="t" anchorCtr="0">
            <a:spAutoFit/>
          </a:bodyPr>
          <a:lstStyle/>
          <a:p>
            <a:pPr marL="0" lvl="0" indent="0" algn="ctr" rtl="0">
              <a:lnSpc>
                <a:spcPct val="100000"/>
              </a:lnSpc>
              <a:spcBef>
                <a:spcPts val="0"/>
              </a:spcBef>
              <a:spcAft>
                <a:spcPts val="0"/>
              </a:spcAft>
              <a:buClr>
                <a:srgbClr val="000000"/>
              </a:buClr>
              <a:buSzPts val="1800"/>
              <a:buFont typeface="Helvetica Neue Light"/>
              <a:buNone/>
            </a:pPr>
            <a:fld id="{00000000-1234-1234-1234-123412341234}" type="slidenum">
              <a:rPr lang="en-US"/>
              <a:t>98</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64"/>
                                        </p:tgtEl>
                                        <p:attrNameLst>
                                          <p:attrName>style.visibility</p:attrName>
                                        </p:attrNameLst>
                                      </p:cBhvr>
                                      <p:to>
                                        <p:strVal val="visible"/>
                                      </p:to>
                                    </p:set>
                                    <p:animEffect transition="in" filter="fade">
                                      <p:cBhvr>
                                        <p:cTn id="7" dur="500"/>
                                        <p:tgtEl>
                                          <p:spTgt spid="96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67"/>
                                        </p:tgtEl>
                                        <p:attrNameLst>
                                          <p:attrName>style.visibility</p:attrName>
                                        </p:attrNameLst>
                                      </p:cBhvr>
                                      <p:to>
                                        <p:strVal val="visible"/>
                                      </p:to>
                                    </p:set>
                                    <p:animEffect transition="in" filter="fade">
                                      <p:cBhvr>
                                        <p:cTn id="12" dur="499"/>
                                        <p:tgtEl>
                                          <p:spTgt spid="96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70"/>
                                        </p:tgtEl>
                                        <p:attrNameLst>
                                          <p:attrName>style.visibility</p:attrName>
                                        </p:attrNameLst>
                                      </p:cBhvr>
                                      <p:to>
                                        <p:strVal val="visible"/>
                                      </p:to>
                                    </p:set>
                                    <p:animEffect transition="in" filter="fade">
                                      <p:cBhvr>
                                        <p:cTn id="17" dur="499"/>
                                        <p:tgtEl>
                                          <p:spTgt spid="9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977"/>
        <p:cNvGrpSpPr/>
        <p:nvPr/>
      </p:nvGrpSpPr>
      <p:grpSpPr>
        <a:xfrm>
          <a:off x="0" y="0"/>
          <a:ext cx="0" cy="0"/>
          <a:chOff x="0" y="0"/>
          <a:chExt cx="0" cy="0"/>
        </a:xfrm>
      </p:grpSpPr>
      <p:sp>
        <p:nvSpPr>
          <p:cNvPr id="978" name="Google Shape;978;p77"/>
          <p:cNvSpPr txBox="1">
            <a:spLocks noGrp="1"/>
          </p:cNvSpPr>
          <p:nvPr>
            <p:ph type="title"/>
          </p:nvPr>
        </p:nvSpPr>
        <p:spPr>
          <a:xfrm>
            <a:off x="952500" y="444500"/>
            <a:ext cx="11099800" cy="2159000"/>
          </a:xfrm>
          <a:prstGeom prst="rect">
            <a:avLst/>
          </a:prstGeom>
          <a:noFill/>
          <a:ln>
            <a:noFill/>
          </a:ln>
        </p:spPr>
        <p:txBody>
          <a:bodyPr spcFirstLastPara="1" wrap="square" lIns="50800" tIns="50800" rIns="50800" bIns="50800" anchor="ctr" anchorCtr="0">
            <a:normAutofit/>
          </a:bodyPr>
          <a:lstStyle/>
          <a:p>
            <a:pPr marL="0" lvl="0" indent="0" algn="ctr" rtl="0">
              <a:lnSpc>
                <a:spcPct val="100000"/>
              </a:lnSpc>
              <a:spcBef>
                <a:spcPts val="0"/>
              </a:spcBef>
              <a:spcAft>
                <a:spcPts val="0"/>
              </a:spcAft>
              <a:buClr>
                <a:srgbClr val="000000"/>
              </a:buClr>
              <a:buSzPts val="8000"/>
              <a:buFont typeface="Helvetica Neue"/>
              <a:buNone/>
            </a:pPr>
            <a:r>
              <a:rPr lang="en-US" sz="8000" b="0" i="0" u="none" strike="noStrike" cap="none">
                <a:solidFill>
                  <a:srgbClr val="000000"/>
                </a:solidFill>
                <a:latin typeface="Helvetica Neue"/>
                <a:ea typeface="Helvetica Neue"/>
                <a:cs typeface="Helvetica Neue"/>
                <a:sym typeface="Helvetica Neue"/>
              </a:rPr>
              <a:t>Workflow</a:t>
            </a:r>
            <a:endParaRPr/>
          </a:p>
        </p:txBody>
      </p:sp>
      <p:sp>
        <p:nvSpPr>
          <p:cNvPr id="979" name="Google Shape;979;p77"/>
          <p:cNvSpPr txBox="1">
            <a:spLocks noGrp="1"/>
          </p:cNvSpPr>
          <p:nvPr>
            <p:ph type="body" idx="1"/>
          </p:nvPr>
        </p:nvSpPr>
        <p:spPr>
          <a:xfrm>
            <a:off x="952500" y="2603500"/>
            <a:ext cx="11099800" cy="6286500"/>
          </a:xfrm>
          <a:prstGeom prst="rect">
            <a:avLst/>
          </a:prstGeom>
          <a:noFill/>
          <a:ln>
            <a:noFill/>
          </a:ln>
        </p:spPr>
        <p:txBody>
          <a:bodyPr spcFirstLastPara="1" wrap="square" lIns="50800" tIns="50800" rIns="50800" bIns="50800" anchor="t" anchorCtr="0">
            <a:normAutofit lnSpcReduction="10000"/>
          </a:bodyPr>
          <a:lstStyle/>
          <a:p>
            <a:pPr marL="360045" lvl="0" indent="-360045" algn="l" rtl="0">
              <a:lnSpc>
                <a:spcPct val="100000"/>
              </a:lnSpc>
              <a:spcBef>
                <a:spcPts val="0"/>
              </a:spcBef>
              <a:spcAft>
                <a:spcPts val="0"/>
              </a:spcAft>
              <a:buClr>
                <a:srgbClr val="000000"/>
              </a:buClr>
              <a:buSzPts val="2175"/>
              <a:buFont typeface="Helvetica Neue"/>
              <a:buChar char="•"/>
            </a:pPr>
            <a:r>
              <a:rPr lang="en-US" sz="2900"/>
              <a:t>For each lab, you should follow the workflow below</a:t>
            </a:r>
            <a:endParaRPr/>
          </a:p>
          <a:p>
            <a:pPr marL="1028700" lvl="1" indent="-514350" algn="l" rtl="0">
              <a:lnSpc>
                <a:spcPct val="100000"/>
              </a:lnSpc>
              <a:spcBef>
                <a:spcPts val="3400"/>
              </a:spcBef>
              <a:spcAft>
                <a:spcPts val="0"/>
              </a:spcAft>
              <a:buClr>
                <a:srgbClr val="BDC3C7"/>
              </a:buClr>
              <a:buSzPts val="2900"/>
              <a:buFont typeface="Helvetica Neue"/>
              <a:buAutoNum type="arabicPeriod"/>
            </a:pPr>
            <a:r>
              <a:rPr lang="en-US" sz="2900">
                <a:solidFill>
                  <a:srgbClr val="BDC3C7"/>
                </a:solidFill>
              </a:rPr>
              <a:t>Fork our template repository on Gitlab</a:t>
            </a:r>
            <a:endParaRPr/>
          </a:p>
          <a:p>
            <a:pPr marL="1028700" lvl="1" indent="-514350" algn="l" rtl="0">
              <a:lnSpc>
                <a:spcPct val="100000"/>
              </a:lnSpc>
              <a:spcBef>
                <a:spcPts val="3400"/>
              </a:spcBef>
              <a:spcAft>
                <a:spcPts val="0"/>
              </a:spcAft>
              <a:buClr>
                <a:srgbClr val="BDC3C7"/>
              </a:buClr>
              <a:buSzPts val="2900"/>
              <a:buFont typeface="Helvetica Neue"/>
              <a:buAutoNum type="arabicPeriod"/>
            </a:pPr>
            <a:r>
              <a:rPr lang="en-US" sz="2900">
                <a:solidFill>
                  <a:srgbClr val="BDC3C7"/>
                </a:solidFill>
              </a:rPr>
              <a:t>Clone the </a:t>
            </a:r>
            <a:r>
              <a:rPr lang="en-US" b="1"/>
              <a:t>forked</a:t>
            </a:r>
            <a:r>
              <a:rPr lang="en-US" sz="2900">
                <a:solidFill>
                  <a:srgbClr val="BDC3C7"/>
                </a:solidFill>
              </a:rPr>
              <a:t> repository to your computer</a:t>
            </a:r>
            <a:endParaRPr/>
          </a:p>
          <a:p>
            <a:pPr marL="1028700" lvl="1" indent="-514350" algn="l" rtl="0">
              <a:lnSpc>
                <a:spcPct val="100000"/>
              </a:lnSpc>
              <a:spcBef>
                <a:spcPts val="3400"/>
              </a:spcBef>
              <a:spcAft>
                <a:spcPts val="0"/>
              </a:spcAft>
              <a:buClr>
                <a:srgbClr val="BDC3C7"/>
              </a:buClr>
              <a:buSzPts val="2900"/>
              <a:buFont typeface="Helvetica Neue"/>
              <a:buAutoNum type="arabicPeriod"/>
            </a:pPr>
            <a:r>
              <a:rPr lang="en-US" sz="2900">
                <a:solidFill>
                  <a:srgbClr val="BDC3C7"/>
                </a:solidFill>
              </a:rPr>
              <a:t>Finish your lab</a:t>
            </a:r>
            <a:endParaRPr/>
          </a:p>
          <a:p>
            <a:pPr marL="1028700" lvl="1" indent="-514350" algn="l" rtl="0">
              <a:lnSpc>
                <a:spcPct val="100000"/>
              </a:lnSpc>
              <a:spcBef>
                <a:spcPts val="3400"/>
              </a:spcBef>
              <a:spcAft>
                <a:spcPts val="0"/>
              </a:spcAft>
              <a:buClr>
                <a:srgbClr val="262626"/>
              </a:buClr>
              <a:buSzPts val="2900"/>
              <a:buFont typeface="Helvetica Neue"/>
              <a:buAutoNum type="arabicPeriod"/>
            </a:pPr>
            <a:r>
              <a:rPr lang="en-US" sz="2900">
                <a:solidFill>
                  <a:srgbClr val="262626"/>
                </a:solidFill>
              </a:rPr>
              <a:t>Commit in your computer</a:t>
            </a:r>
            <a:endParaRPr/>
          </a:p>
          <a:p>
            <a:pPr marL="1028700" lvl="1" indent="-514350" algn="l" rtl="0">
              <a:lnSpc>
                <a:spcPct val="100000"/>
              </a:lnSpc>
              <a:spcBef>
                <a:spcPts val="3400"/>
              </a:spcBef>
              <a:spcAft>
                <a:spcPts val="0"/>
              </a:spcAft>
              <a:buClr>
                <a:srgbClr val="BDC3C7"/>
              </a:buClr>
              <a:buSzPts val="2900"/>
              <a:buFont typeface="Helvetica Neue"/>
              <a:buAutoNum type="arabicPeriod"/>
            </a:pPr>
            <a:r>
              <a:rPr lang="en-US" sz="2900">
                <a:solidFill>
                  <a:srgbClr val="BDC3C7"/>
                </a:solidFill>
              </a:rPr>
              <a:t>Push to Gitlab</a:t>
            </a:r>
            <a:endParaRPr/>
          </a:p>
          <a:p>
            <a:pPr marL="1028700" lvl="1" indent="-514350" algn="l" rtl="0">
              <a:lnSpc>
                <a:spcPct val="100000"/>
              </a:lnSpc>
              <a:spcBef>
                <a:spcPts val="3400"/>
              </a:spcBef>
              <a:spcAft>
                <a:spcPts val="0"/>
              </a:spcAft>
              <a:buClr>
                <a:srgbClr val="BDC3C7"/>
              </a:buClr>
              <a:buSzPts val="2900"/>
              <a:buFont typeface="Helvetica Neue"/>
              <a:buAutoNum type="arabicPeriod"/>
            </a:pPr>
            <a:r>
              <a:rPr lang="en-US" sz="2900">
                <a:solidFill>
                  <a:srgbClr val="BDC3C7"/>
                </a:solidFill>
              </a:rPr>
              <a:t>Send merge request of </a:t>
            </a:r>
            <a:r>
              <a:rPr lang="en-US" b="1"/>
              <a:t>your branch</a:t>
            </a:r>
            <a:r>
              <a:rPr lang="en-US" sz="2900">
                <a:solidFill>
                  <a:srgbClr val="BDC3C7"/>
                </a:solidFill>
              </a:rPr>
              <a:t> to our template repository</a:t>
            </a:r>
            <a:endParaRPr/>
          </a:p>
        </p:txBody>
      </p:sp>
      <p:sp>
        <p:nvSpPr>
          <p:cNvPr id="980" name="Google Shape;980;p77"/>
          <p:cNvSpPr txBox="1">
            <a:spLocks noGrp="1"/>
          </p:cNvSpPr>
          <p:nvPr>
            <p:ph type="sldNum" idx="12"/>
          </p:nvPr>
        </p:nvSpPr>
        <p:spPr>
          <a:xfrm>
            <a:off x="6311798" y="9251950"/>
            <a:ext cx="368504" cy="381000"/>
          </a:xfrm>
          <a:prstGeom prst="rect">
            <a:avLst/>
          </a:prstGeom>
          <a:noFill/>
          <a:ln>
            <a:noFill/>
          </a:ln>
        </p:spPr>
        <p:txBody>
          <a:bodyPr spcFirstLastPara="1" wrap="square" lIns="50800" tIns="50800" rIns="50800" bIns="50800" anchor="t" anchorCtr="0">
            <a:spAutoFit/>
          </a:bodyPr>
          <a:lstStyle/>
          <a:p>
            <a:pPr marL="0" lvl="0" indent="0" algn="ctr" rtl="0">
              <a:lnSpc>
                <a:spcPct val="100000"/>
              </a:lnSpc>
              <a:spcBef>
                <a:spcPts val="0"/>
              </a:spcBef>
              <a:spcAft>
                <a:spcPts val="0"/>
              </a:spcAft>
              <a:buClr>
                <a:srgbClr val="000000"/>
              </a:buClr>
              <a:buSzPts val="1800"/>
              <a:buFont typeface="Helvetica Neue Light"/>
              <a:buNone/>
            </a:pPr>
            <a:fld id="{00000000-1234-1234-1234-123412341234}" type="slidenum">
              <a:rPr lang="en-US"/>
              <a:t>99</a:t>
            </a:fld>
            <a:endParaRPr/>
          </a:p>
        </p:txBody>
      </p:sp>
    </p:spTree>
  </p:cSld>
  <p:clrMapOvr>
    <a:masterClrMapping/>
  </p:clrMapOvr>
</p:sld>
</file>

<file path=ppt/theme/theme1.xml><?xml version="1.0" encoding="utf-8"?>
<a:theme xmlns:a="http://schemas.openxmlformats.org/drawingml/2006/main" name="White">
  <a:themeElements>
    <a:clrScheme name="White">
      <a:dk1>
        <a:srgbClr val="000000"/>
      </a:dk1>
      <a:lt1>
        <a:srgbClr val="FFFFFF"/>
      </a:lt1>
      <a:dk2>
        <a:srgbClr val="A7A7A7"/>
      </a:dk2>
      <a:lt2>
        <a:srgbClr val="535353"/>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A7A7A7"/>
      </a:dk2>
      <a:lt2>
        <a:srgbClr val="535353"/>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1141</TotalTime>
  <Words>3084</Words>
  <Application>Microsoft Office PowerPoint</Application>
  <PresentationFormat>自訂</PresentationFormat>
  <Paragraphs>630</Paragraphs>
  <Slides>124</Slides>
  <Notes>102</Notes>
  <HiddenSlides>12</HiddenSlides>
  <MMClips>0</MMClips>
  <ScaleCrop>false</ScaleCrop>
  <HeadingPairs>
    <vt:vector size="6" baseType="variant">
      <vt:variant>
        <vt:lpstr>使用字型</vt:lpstr>
      </vt:variant>
      <vt:variant>
        <vt:i4>6</vt:i4>
      </vt:variant>
      <vt:variant>
        <vt:lpstr>佈景主題</vt:lpstr>
      </vt:variant>
      <vt:variant>
        <vt:i4>1</vt:i4>
      </vt:variant>
      <vt:variant>
        <vt:lpstr>投影片標題</vt:lpstr>
      </vt:variant>
      <vt:variant>
        <vt:i4>124</vt:i4>
      </vt:variant>
    </vt:vector>
  </HeadingPairs>
  <TitlesOfParts>
    <vt:vector size="131" baseType="lpstr">
      <vt:lpstr>Avenir</vt:lpstr>
      <vt:lpstr>Courier</vt:lpstr>
      <vt:lpstr>Helvetica Neue</vt:lpstr>
      <vt:lpstr>Helvetica Neue Light</vt:lpstr>
      <vt:lpstr>Arial Unicode MS</vt:lpstr>
      <vt:lpstr>Arial</vt:lpstr>
      <vt:lpstr>White</vt:lpstr>
      <vt:lpstr>Lab 00 How to Survive &amp; Introduction to Git</vt:lpstr>
      <vt:lpstr>Notice</vt:lpstr>
      <vt:lpstr>Teaching Assistants</vt:lpstr>
      <vt:lpstr>How to Find Us?</vt:lpstr>
      <vt:lpstr>If I have Question?</vt:lpstr>
      <vt:lpstr>If I have Question?</vt:lpstr>
      <vt:lpstr>Today’s exercise</vt:lpstr>
      <vt:lpstr>Outline</vt:lpstr>
      <vt:lpstr>Outline</vt:lpstr>
      <vt:lpstr>The Policy of Labs</vt:lpstr>
      <vt:lpstr>Grading Example</vt:lpstr>
      <vt:lpstr>Outline</vt:lpstr>
      <vt:lpstr>Why should we use version control?</vt:lpstr>
      <vt:lpstr>We want to track what we did and when we did it.</vt:lpstr>
      <vt:lpstr>Why use version control system?</vt:lpstr>
      <vt:lpstr>Students’ VCS</vt:lpstr>
      <vt:lpstr>Git</vt:lpstr>
      <vt:lpstr>Git</vt:lpstr>
      <vt:lpstr>PowerPoint 簡報</vt:lpstr>
      <vt:lpstr>Outline</vt:lpstr>
      <vt:lpstr>Git VCS (1/2)</vt:lpstr>
      <vt:lpstr>PowerPoint 簡報</vt:lpstr>
      <vt:lpstr>Basic Git Commands</vt:lpstr>
      <vt:lpstr>scenario</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Outline</vt:lpstr>
      <vt:lpstr>PowerPoint 簡報</vt:lpstr>
      <vt:lpstr>PowerPoint 簡報</vt:lpstr>
      <vt:lpstr>PowerPoint 簡報</vt:lpstr>
      <vt:lpstr>scenario</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Outline</vt:lpstr>
      <vt:lpstr>Collaboration</vt:lpstr>
      <vt:lpstr>Collaboration Workflows (1/2)</vt:lpstr>
      <vt:lpstr>Collaboration Workflows (2/2)</vt:lpstr>
      <vt:lpstr>Collaboration Workflows (2/2)</vt:lpstr>
      <vt:lpstr>Collaboration Workflows (2/2)</vt:lpstr>
      <vt:lpstr>Collaboration Workflows (2/2)</vt:lpstr>
      <vt:lpstr>Collaboration Workflows (2/2)</vt:lpstr>
      <vt:lpstr>Something went wrong.</vt:lpstr>
      <vt:lpstr>Authentication Failed</vt:lpstr>
      <vt:lpstr>Why Authentication Failed?</vt:lpstr>
      <vt:lpstr>Collaboration Workflow</vt:lpstr>
      <vt:lpstr>PowerPoint 簡報</vt:lpstr>
      <vt:lpstr>PowerPoint 簡報</vt:lpstr>
      <vt:lpstr>PowerPoint 簡報</vt:lpstr>
      <vt:lpstr>PowerPoint 簡報</vt:lpstr>
      <vt:lpstr>PowerPoint 簡報</vt:lpstr>
      <vt:lpstr>Git Collaboration Workflow</vt:lpstr>
      <vt:lpstr>PowerPoint 簡報</vt:lpstr>
      <vt:lpstr>Outline</vt:lpstr>
      <vt:lpstr>PowerPoint 簡報</vt:lpstr>
      <vt:lpstr>Gitlab</vt:lpstr>
      <vt:lpstr>Gitlab</vt:lpstr>
      <vt:lpstr>Gitlab</vt:lpstr>
      <vt:lpstr>Gitlab</vt:lpstr>
      <vt:lpstr>Workflow</vt:lpstr>
      <vt:lpstr>Workflow</vt:lpstr>
      <vt:lpstr>PowerPoint 簡報</vt:lpstr>
      <vt:lpstr>PowerPoint 簡報</vt:lpstr>
      <vt:lpstr>PowerPoint 簡報</vt:lpstr>
      <vt:lpstr>PowerPoint 簡報</vt:lpstr>
      <vt:lpstr>PowerPoint 簡報</vt:lpstr>
      <vt:lpstr>PowerPoint 簡報</vt:lpstr>
      <vt:lpstr>Workflow</vt:lpstr>
      <vt:lpstr>PowerPoint 簡報</vt:lpstr>
      <vt:lpstr>If You use Windows</vt:lpstr>
      <vt:lpstr>PowerPoint 簡報</vt:lpstr>
      <vt:lpstr>Workflow</vt:lpstr>
      <vt:lpstr>PowerPoint 簡報</vt:lpstr>
      <vt:lpstr>PowerPoint 簡報</vt:lpstr>
      <vt:lpstr>Workflow</vt:lpstr>
      <vt:lpstr>PowerPoint 簡報</vt:lpstr>
      <vt:lpstr>Workflow</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Outline</vt:lpstr>
      <vt:lpstr>Tools</vt:lpstr>
      <vt:lpstr>PowerPoint 簡報</vt:lpstr>
      <vt:lpstr>PowerPoint 簡報</vt:lpstr>
      <vt:lpstr>PowerPoint 簡報</vt:lpstr>
      <vt:lpstr>PowerPoint 簡報</vt:lpstr>
      <vt:lpstr>PowerPoint 簡報</vt:lpstr>
      <vt:lpstr>PowerPoint 簡報</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B.H. Chiang</dc:creator>
  <cp:lastModifiedBy>卲哲 馮</cp:lastModifiedBy>
  <cp:revision>8</cp:revision>
  <dcterms:modified xsi:type="dcterms:W3CDTF">2025-02-19T04:00:44Z</dcterms:modified>
</cp:coreProperties>
</file>